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1"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923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6" autoAdjust="0"/>
    <p:restoredTop sz="94660"/>
  </p:normalViewPr>
  <p:slideViewPr>
    <p:cSldViewPr snapToGrid="0">
      <p:cViewPr>
        <p:scale>
          <a:sx n="81" d="100"/>
          <a:sy n="81" d="100"/>
        </p:scale>
        <p:origin x="-96" y="20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9" name="Rectangle 8"/>
          <p:cNvSpPr/>
          <p:nvPr/>
        </p:nvSpPr>
        <p:spPr>
          <a:xfrm>
            <a:off x="0" y="0"/>
            <a:ext cx="12192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9"/>
          <p:cNvSpPr/>
          <p:nvPr/>
        </p:nvSpPr>
        <p:spPr>
          <a:xfrm>
            <a:off x="24" y="8"/>
            <a:ext cx="12191978" cy="4571994"/>
          </a:xfrm>
          <a:custGeom>
            <a:avLst/>
            <a:gdLst/>
            <a:ahLst/>
            <a:cxnLst/>
            <a:rect l="l" t="t" r="r" b="b"/>
            <a:pathLst>
              <a:path w="12191978" h="4571994">
                <a:moveTo>
                  <a:pt x="1" y="4316129"/>
                </a:moveTo>
                <a:lnTo>
                  <a:pt x="255863" y="4571991"/>
                </a:lnTo>
                <a:lnTo>
                  <a:pt x="203619" y="4571991"/>
                </a:lnTo>
                <a:lnTo>
                  <a:pt x="1" y="4368373"/>
                </a:lnTo>
                <a:close/>
                <a:moveTo>
                  <a:pt x="12191973" y="4312831"/>
                </a:moveTo>
                <a:lnTo>
                  <a:pt x="12191972" y="4365076"/>
                </a:lnTo>
                <a:lnTo>
                  <a:pt x="11985055" y="4571992"/>
                </a:lnTo>
                <a:lnTo>
                  <a:pt x="11932811" y="4571993"/>
                </a:lnTo>
                <a:close/>
                <a:moveTo>
                  <a:pt x="11817249" y="4076816"/>
                </a:moveTo>
                <a:lnTo>
                  <a:pt x="11928074" y="4076816"/>
                </a:lnTo>
                <a:lnTo>
                  <a:pt x="11928074" y="4187641"/>
                </a:lnTo>
                <a:lnTo>
                  <a:pt x="11817249" y="4187641"/>
                </a:lnTo>
                <a:close/>
                <a:moveTo>
                  <a:pt x="10766437" y="4076816"/>
                </a:moveTo>
                <a:lnTo>
                  <a:pt x="10877262" y="4076816"/>
                </a:lnTo>
                <a:lnTo>
                  <a:pt x="10877262" y="4187641"/>
                </a:lnTo>
                <a:lnTo>
                  <a:pt x="10766437" y="4187641"/>
                </a:lnTo>
                <a:close/>
                <a:moveTo>
                  <a:pt x="9715629" y="4076816"/>
                </a:moveTo>
                <a:lnTo>
                  <a:pt x="9826454" y="4076816"/>
                </a:lnTo>
                <a:lnTo>
                  <a:pt x="9826454" y="4187641"/>
                </a:lnTo>
                <a:lnTo>
                  <a:pt x="9715629" y="4187641"/>
                </a:lnTo>
                <a:close/>
                <a:moveTo>
                  <a:pt x="8664821" y="4076816"/>
                </a:moveTo>
                <a:lnTo>
                  <a:pt x="8775646" y="4076816"/>
                </a:lnTo>
                <a:lnTo>
                  <a:pt x="8775646" y="4187641"/>
                </a:lnTo>
                <a:lnTo>
                  <a:pt x="8664821" y="4187641"/>
                </a:lnTo>
                <a:close/>
                <a:moveTo>
                  <a:pt x="7614013" y="4076816"/>
                </a:moveTo>
                <a:lnTo>
                  <a:pt x="7724838" y="4076816"/>
                </a:lnTo>
                <a:lnTo>
                  <a:pt x="7724838" y="4187641"/>
                </a:lnTo>
                <a:lnTo>
                  <a:pt x="7614013" y="4187641"/>
                </a:lnTo>
                <a:close/>
                <a:moveTo>
                  <a:pt x="6563205" y="4076816"/>
                </a:moveTo>
                <a:lnTo>
                  <a:pt x="6674030" y="4076816"/>
                </a:lnTo>
                <a:lnTo>
                  <a:pt x="6674030" y="4187641"/>
                </a:lnTo>
                <a:lnTo>
                  <a:pt x="6563205" y="4187641"/>
                </a:lnTo>
                <a:close/>
                <a:moveTo>
                  <a:pt x="5512397" y="4076816"/>
                </a:moveTo>
                <a:lnTo>
                  <a:pt x="5623222" y="4076816"/>
                </a:lnTo>
                <a:lnTo>
                  <a:pt x="5623222" y="4187641"/>
                </a:lnTo>
                <a:lnTo>
                  <a:pt x="5512397" y="4187641"/>
                </a:lnTo>
                <a:close/>
                <a:moveTo>
                  <a:pt x="4461589" y="4076816"/>
                </a:moveTo>
                <a:lnTo>
                  <a:pt x="4572414" y="4076816"/>
                </a:lnTo>
                <a:lnTo>
                  <a:pt x="4572414" y="4187641"/>
                </a:lnTo>
                <a:lnTo>
                  <a:pt x="4461589" y="4187641"/>
                </a:lnTo>
                <a:close/>
                <a:moveTo>
                  <a:pt x="3410782" y="4076816"/>
                </a:moveTo>
                <a:lnTo>
                  <a:pt x="3521608" y="4076816"/>
                </a:lnTo>
                <a:lnTo>
                  <a:pt x="3521608" y="4187641"/>
                </a:lnTo>
                <a:lnTo>
                  <a:pt x="3410782" y="4187641"/>
                </a:lnTo>
                <a:close/>
                <a:moveTo>
                  <a:pt x="2359975" y="4076816"/>
                </a:moveTo>
                <a:lnTo>
                  <a:pt x="2470800" y="4076816"/>
                </a:lnTo>
                <a:lnTo>
                  <a:pt x="2470800" y="4187641"/>
                </a:lnTo>
                <a:lnTo>
                  <a:pt x="2359975" y="4187641"/>
                </a:lnTo>
                <a:close/>
                <a:moveTo>
                  <a:pt x="1309167" y="4076816"/>
                </a:moveTo>
                <a:lnTo>
                  <a:pt x="1419992" y="4076816"/>
                </a:lnTo>
                <a:lnTo>
                  <a:pt x="1419992" y="4187641"/>
                </a:lnTo>
                <a:lnTo>
                  <a:pt x="1309167" y="4187641"/>
                </a:lnTo>
                <a:close/>
                <a:moveTo>
                  <a:pt x="258359" y="4076816"/>
                </a:moveTo>
                <a:lnTo>
                  <a:pt x="369184" y="4076816"/>
                </a:lnTo>
                <a:lnTo>
                  <a:pt x="369184" y="4187641"/>
                </a:lnTo>
                <a:lnTo>
                  <a:pt x="258359" y="4187641"/>
                </a:lnTo>
                <a:close/>
                <a:moveTo>
                  <a:pt x="11291841" y="3551209"/>
                </a:moveTo>
                <a:lnTo>
                  <a:pt x="11402666" y="3551209"/>
                </a:lnTo>
                <a:lnTo>
                  <a:pt x="11402666" y="3662034"/>
                </a:lnTo>
                <a:lnTo>
                  <a:pt x="11291841" y="3662034"/>
                </a:lnTo>
                <a:close/>
                <a:moveTo>
                  <a:pt x="10241033" y="3551209"/>
                </a:moveTo>
                <a:lnTo>
                  <a:pt x="10351858" y="3551209"/>
                </a:lnTo>
                <a:lnTo>
                  <a:pt x="10351858" y="3662034"/>
                </a:lnTo>
                <a:lnTo>
                  <a:pt x="10241033" y="3662034"/>
                </a:lnTo>
                <a:close/>
                <a:moveTo>
                  <a:pt x="9190225" y="3551209"/>
                </a:moveTo>
                <a:lnTo>
                  <a:pt x="9301050" y="3551209"/>
                </a:lnTo>
                <a:lnTo>
                  <a:pt x="9301050" y="3662034"/>
                </a:lnTo>
                <a:lnTo>
                  <a:pt x="9190225" y="3662034"/>
                </a:lnTo>
                <a:close/>
                <a:moveTo>
                  <a:pt x="8139417" y="3551209"/>
                </a:moveTo>
                <a:lnTo>
                  <a:pt x="8250242" y="3551209"/>
                </a:lnTo>
                <a:lnTo>
                  <a:pt x="8250242" y="3662034"/>
                </a:lnTo>
                <a:lnTo>
                  <a:pt x="8139417" y="3662034"/>
                </a:lnTo>
                <a:close/>
                <a:moveTo>
                  <a:pt x="7088609" y="3551209"/>
                </a:moveTo>
                <a:lnTo>
                  <a:pt x="7199434" y="3551209"/>
                </a:lnTo>
                <a:lnTo>
                  <a:pt x="7199434" y="3662034"/>
                </a:lnTo>
                <a:lnTo>
                  <a:pt x="7088609" y="3662034"/>
                </a:lnTo>
                <a:close/>
                <a:moveTo>
                  <a:pt x="6037801" y="3551209"/>
                </a:moveTo>
                <a:lnTo>
                  <a:pt x="6148626" y="3551209"/>
                </a:lnTo>
                <a:lnTo>
                  <a:pt x="6148626" y="3662034"/>
                </a:lnTo>
                <a:lnTo>
                  <a:pt x="6037801" y="3662034"/>
                </a:lnTo>
                <a:close/>
                <a:moveTo>
                  <a:pt x="4986998" y="3551209"/>
                </a:moveTo>
                <a:lnTo>
                  <a:pt x="5097826" y="3551209"/>
                </a:lnTo>
                <a:lnTo>
                  <a:pt x="5097826" y="3662034"/>
                </a:lnTo>
                <a:lnTo>
                  <a:pt x="4986998" y="3662034"/>
                </a:lnTo>
                <a:close/>
                <a:moveTo>
                  <a:pt x="3936196" y="3551209"/>
                </a:moveTo>
                <a:lnTo>
                  <a:pt x="4047020" y="3551209"/>
                </a:lnTo>
                <a:lnTo>
                  <a:pt x="4047020" y="3662034"/>
                </a:lnTo>
                <a:lnTo>
                  <a:pt x="3936196" y="3662034"/>
                </a:lnTo>
                <a:close/>
                <a:moveTo>
                  <a:pt x="2885389" y="3551209"/>
                </a:moveTo>
                <a:lnTo>
                  <a:pt x="2996214" y="3551209"/>
                </a:lnTo>
                <a:lnTo>
                  <a:pt x="2996214" y="3662034"/>
                </a:lnTo>
                <a:lnTo>
                  <a:pt x="2885389" y="3662034"/>
                </a:lnTo>
                <a:close/>
                <a:moveTo>
                  <a:pt x="1834579" y="3551209"/>
                </a:moveTo>
                <a:lnTo>
                  <a:pt x="1945404" y="3551209"/>
                </a:lnTo>
                <a:lnTo>
                  <a:pt x="1945404" y="3662034"/>
                </a:lnTo>
                <a:lnTo>
                  <a:pt x="1834579" y="3662034"/>
                </a:lnTo>
                <a:close/>
                <a:moveTo>
                  <a:pt x="783773" y="3551209"/>
                </a:moveTo>
                <a:lnTo>
                  <a:pt x="894598" y="3551209"/>
                </a:lnTo>
                <a:lnTo>
                  <a:pt x="894598" y="3662034"/>
                </a:lnTo>
                <a:lnTo>
                  <a:pt x="783773" y="3662034"/>
                </a:lnTo>
                <a:close/>
                <a:moveTo>
                  <a:pt x="2942310" y="3107960"/>
                </a:moveTo>
                <a:lnTo>
                  <a:pt x="2470811" y="3579460"/>
                </a:lnTo>
                <a:lnTo>
                  <a:pt x="2470811" y="3634896"/>
                </a:lnTo>
                <a:lnTo>
                  <a:pt x="2942311" y="4106397"/>
                </a:lnTo>
                <a:lnTo>
                  <a:pt x="3410794" y="3637915"/>
                </a:lnTo>
                <a:lnTo>
                  <a:pt x="3410794" y="3576442"/>
                </a:lnTo>
                <a:close/>
                <a:moveTo>
                  <a:pt x="840944" y="3107960"/>
                </a:moveTo>
                <a:lnTo>
                  <a:pt x="369194" y="3579710"/>
                </a:lnTo>
                <a:lnTo>
                  <a:pt x="369194" y="3634648"/>
                </a:lnTo>
                <a:lnTo>
                  <a:pt x="840944" y="4106399"/>
                </a:lnTo>
                <a:lnTo>
                  <a:pt x="1309176" y="3638165"/>
                </a:lnTo>
                <a:lnTo>
                  <a:pt x="1309176" y="3576193"/>
                </a:lnTo>
                <a:close/>
                <a:moveTo>
                  <a:pt x="3992986" y="3107959"/>
                </a:moveTo>
                <a:lnTo>
                  <a:pt x="3521621" y="3579335"/>
                </a:lnTo>
                <a:lnTo>
                  <a:pt x="3521621" y="3635021"/>
                </a:lnTo>
                <a:lnTo>
                  <a:pt x="3992986" y="4106398"/>
                </a:lnTo>
                <a:lnTo>
                  <a:pt x="4461593" y="3637778"/>
                </a:lnTo>
                <a:lnTo>
                  <a:pt x="4461593" y="3576578"/>
                </a:lnTo>
                <a:close/>
                <a:moveTo>
                  <a:pt x="1891624" y="3107959"/>
                </a:moveTo>
                <a:lnTo>
                  <a:pt x="1420001" y="3579584"/>
                </a:lnTo>
                <a:lnTo>
                  <a:pt x="1420001" y="3634774"/>
                </a:lnTo>
                <a:lnTo>
                  <a:pt x="1891623" y="4106397"/>
                </a:lnTo>
                <a:lnTo>
                  <a:pt x="2359987" y="3638040"/>
                </a:lnTo>
                <a:lnTo>
                  <a:pt x="2359987" y="3576315"/>
                </a:lnTo>
                <a:close/>
                <a:moveTo>
                  <a:pt x="8195689" y="3107959"/>
                </a:moveTo>
                <a:lnTo>
                  <a:pt x="7724838" y="3578810"/>
                </a:lnTo>
                <a:lnTo>
                  <a:pt x="7724838" y="3635541"/>
                </a:lnTo>
                <a:lnTo>
                  <a:pt x="8195691" y="4106395"/>
                </a:lnTo>
                <a:lnTo>
                  <a:pt x="8664821" y="3637265"/>
                </a:lnTo>
                <a:lnTo>
                  <a:pt x="8664821" y="3577091"/>
                </a:lnTo>
                <a:close/>
                <a:moveTo>
                  <a:pt x="5043664" y="3107959"/>
                </a:moveTo>
                <a:lnTo>
                  <a:pt x="4572419" y="3579197"/>
                </a:lnTo>
                <a:lnTo>
                  <a:pt x="4572419" y="3635159"/>
                </a:lnTo>
                <a:lnTo>
                  <a:pt x="5043662" y="4106396"/>
                </a:lnTo>
                <a:lnTo>
                  <a:pt x="5512402" y="3637650"/>
                </a:lnTo>
                <a:lnTo>
                  <a:pt x="5512402" y="3576704"/>
                </a:lnTo>
                <a:close/>
                <a:moveTo>
                  <a:pt x="6094326" y="3107958"/>
                </a:moveTo>
                <a:lnTo>
                  <a:pt x="5623226" y="3579070"/>
                </a:lnTo>
                <a:lnTo>
                  <a:pt x="5623226" y="3635285"/>
                </a:lnTo>
                <a:lnTo>
                  <a:pt x="6094326" y="4106397"/>
                </a:lnTo>
                <a:lnTo>
                  <a:pt x="6563205" y="3637518"/>
                </a:lnTo>
                <a:lnTo>
                  <a:pt x="6563205" y="3576837"/>
                </a:lnTo>
                <a:close/>
                <a:moveTo>
                  <a:pt x="9246372" y="3107957"/>
                </a:moveTo>
                <a:lnTo>
                  <a:pt x="8775646" y="3578683"/>
                </a:lnTo>
                <a:lnTo>
                  <a:pt x="8775646" y="3635671"/>
                </a:lnTo>
                <a:lnTo>
                  <a:pt x="9246369" y="4106395"/>
                </a:lnTo>
                <a:lnTo>
                  <a:pt x="9715629" y="3637135"/>
                </a:lnTo>
                <a:lnTo>
                  <a:pt x="9715629" y="3577215"/>
                </a:lnTo>
                <a:close/>
                <a:moveTo>
                  <a:pt x="7145009" y="3107957"/>
                </a:moveTo>
                <a:lnTo>
                  <a:pt x="6674030" y="3578936"/>
                </a:lnTo>
                <a:lnTo>
                  <a:pt x="6674030" y="3635418"/>
                </a:lnTo>
                <a:lnTo>
                  <a:pt x="7145007" y="4106396"/>
                </a:lnTo>
                <a:lnTo>
                  <a:pt x="7614013" y="3637390"/>
                </a:lnTo>
                <a:lnTo>
                  <a:pt x="7614013" y="3576961"/>
                </a:lnTo>
                <a:close/>
                <a:moveTo>
                  <a:pt x="11347734" y="3107957"/>
                </a:moveTo>
                <a:lnTo>
                  <a:pt x="10877262" y="3578428"/>
                </a:lnTo>
                <a:lnTo>
                  <a:pt x="10877262" y="3635922"/>
                </a:lnTo>
                <a:lnTo>
                  <a:pt x="11347735" y="4106396"/>
                </a:lnTo>
                <a:lnTo>
                  <a:pt x="11817249" y="3636882"/>
                </a:lnTo>
                <a:lnTo>
                  <a:pt x="11817249" y="3577472"/>
                </a:lnTo>
                <a:close/>
                <a:moveTo>
                  <a:pt x="10297053" y="3107955"/>
                </a:moveTo>
                <a:lnTo>
                  <a:pt x="9826454" y="3578554"/>
                </a:lnTo>
                <a:lnTo>
                  <a:pt x="9826454" y="3635794"/>
                </a:lnTo>
                <a:lnTo>
                  <a:pt x="10297054" y="4106394"/>
                </a:lnTo>
                <a:lnTo>
                  <a:pt x="10766437" y="3637011"/>
                </a:lnTo>
                <a:lnTo>
                  <a:pt x="10766437" y="3577339"/>
                </a:lnTo>
                <a:close/>
                <a:moveTo>
                  <a:pt x="11817249" y="3027334"/>
                </a:moveTo>
                <a:lnTo>
                  <a:pt x="11928074" y="3027334"/>
                </a:lnTo>
                <a:lnTo>
                  <a:pt x="11928074" y="3138159"/>
                </a:lnTo>
                <a:lnTo>
                  <a:pt x="11817249" y="3138159"/>
                </a:lnTo>
                <a:close/>
                <a:moveTo>
                  <a:pt x="10766437" y="3027334"/>
                </a:moveTo>
                <a:lnTo>
                  <a:pt x="10877262" y="3027334"/>
                </a:lnTo>
                <a:lnTo>
                  <a:pt x="10877262" y="3138159"/>
                </a:lnTo>
                <a:lnTo>
                  <a:pt x="10766437" y="3138159"/>
                </a:lnTo>
                <a:close/>
                <a:moveTo>
                  <a:pt x="9715629" y="3027334"/>
                </a:moveTo>
                <a:lnTo>
                  <a:pt x="9826454" y="3027334"/>
                </a:lnTo>
                <a:lnTo>
                  <a:pt x="9826454" y="3138159"/>
                </a:lnTo>
                <a:lnTo>
                  <a:pt x="9715629" y="3138159"/>
                </a:lnTo>
                <a:close/>
                <a:moveTo>
                  <a:pt x="8664821" y="3027334"/>
                </a:moveTo>
                <a:lnTo>
                  <a:pt x="8775646" y="3027334"/>
                </a:lnTo>
                <a:lnTo>
                  <a:pt x="8775646" y="3138159"/>
                </a:lnTo>
                <a:lnTo>
                  <a:pt x="8664821" y="3138159"/>
                </a:lnTo>
                <a:close/>
                <a:moveTo>
                  <a:pt x="7614013" y="3027334"/>
                </a:moveTo>
                <a:lnTo>
                  <a:pt x="7724838" y="3027334"/>
                </a:lnTo>
                <a:lnTo>
                  <a:pt x="7724838" y="3138159"/>
                </a:lnTo>
                <a:lnTo>
                  <a:pt x="7614013" y="3138159"/>
                </a:lnTo>
                <a:close/>
                <a:moveTo>
                  <a:pt x="6563205" y="3027334"/>
                </a:moveTo>
                <a:lnTo>
                  <a:pt x="6674030" y="3027334"/>
                </a:lnTo>
                <a:lnTo>
                  <a:pt x="6674030" y="3138159"/>
                </a:lnTo>
                <a:lnTo>
                  <a:pt x="6563205" y="3138159"/>
                </a:lnTo>
                <a:close/>
                <a:moveTo>
                  <a:pt x="5512400" y="3027334"/>
                </a:moveTo>
                <a:lnTo>
                  <a:pt x="5623225" y="3027334"/>
                </a:lnTo>
                <a:lnTo>
                  <a:pt x="5623225" y="3138159"/>
                </a:lnTo>
                <a:lnTo>
                  <a:pt x="5512400" y="3138159"/>
                </a:lnTo>
                <a:close/>
                <a:moveTo>
                  <a:pt x="4461592" y="3027334"/>
                </a:moveTo>
                <a:lnTo>
                  <a:pt x="4572417" y="3027334"/>
                </a:lnTo>
                <a:lnTo>
                  <a:pt x="4572417" y="3138159"/>
                </a:lnTo>
                <a:lnTo>
                  <a:pt x="4461592" y="3138159"/>
                </a:lnTo>
                <a:close/>
                <a:moveTo>
                  <a:pt x="3410790" y="3027334"/>
                </a:moveTo>
                <a:lnTo>
                  <a:pt x="3521616" y="3027334"/>
                </a:lnTo>
                <a:lnTo>
                  <a:pt x="3521616" y="3138159"/>
                </a:lnTo>
                <a:lnTo>
                  <a:pt x="3410790" y="3138159"/>
                </a:lnTo>
                <a:close/>
                <a:moveTo>
                  <a:pt x="2359982" y="3027334"/>
                </a:moveTo>
                <a:lnTo>
                  <a:pt x="2470807" y="3027334"/>
                </a:lnTo>
                <a:lnTo>
                  <a:pt x="2470807" y="3138159"/>
                </a:lnTo>
                <a:lnTo>
                  <a:pt x="2359982" y="3138159"/>
                </a:lnTo>
                <a:close/>
                <a:moveTo>
                  <a:pt x="1309173" y="3027334"/>
                </a:moveTo>
                <a:lnTo>
                  <a:pt x="1419997" y="3027334"/>
                </a:lnTo>
                <a:lnTo>
                  <a:pt x="1419997" y="3138159"/>
                </a:lnTo>
                <a:lnTo>
                  <a:pt x="1309173" y="3138159"/>
                </a:lnTo>
                <a:close/>
                <a:moveTo>
                  <a:pt x="258365" y="3027334"/>
                </a:moveTo>
                <a:lnTo>
                  <a:pt x="369190" y="3027334"/>
                </a:lnTo>
                <a:lnTo>
                  <a:pt x="369190" y="3138159"/>
                </a:lnTo>
                <a:lnTo>
                  <a:pt x="258365" y="3138159"/>
                </a:lnTo>
                <a:close/>
                <a:moveTo>
                  <a:pt x="10794114" y="2610895"/>
                </a:moveTo>
                <a:lnTo>
                  <a:pt x="10323174" y="3081834"/>
                </a:lnTo>
                <a:lnTo>
                  <a:pt x="10792548" y="3551209"/>
                </a:lnTo>
                <a:lnTo>
                  <a:pt x="10852239" y="3551209"/>
                </a:lnTo>
                <a:lnTo>
                  <a:pt x="11321612" y="3081835"/>
                </a:lnTo>
                <a:lnTo>
                  <a:pt x="10850672" y="2610895"/>
                </a:lnTo>
                <a:close/>
                <a:moveTo>
                  <a:pt x="9743434" y="2610895"/>
                </a:moveTo>
                <a:lnTo>
                  <a:pt x="9272494" y="3081834"/>
                </a:lnTo>
                <a:lnTo>
                  <a:pt x="9741869" y="3551209"/>
                </a:lnTo>
                <a:lnTo>
                  <a:pt x="9801555" y="3551209"/>
                </a:lnTo>
                <a:lnTo>
                  <a:pt x="10270931" y="3081833"/>
                </a:lnTo>
                <a:lnTo>
                  <a:pt x="9799992" y="2610895"/>
                </a:lnTo>
                <a:close/>
                <a:moveTo>
                  <a:pt x="8692754" y="2610895"/>
                </a:moveTo>
                <a:lnTo>
                  <a:pt x="8221811" y="3081837"/>
                </a:lnTo>
                <a:lnTo>
                  <a:pt x="8691183" y="3551209"/>
                </a:lnTo>
                <a:lnTo>
                  <a:pt x="8750876" y="3551209"/>
                </a:lnTo>
                <a:lnTo>
                  <a:pt x="9220250" y="3081835"/>
                </a:lnTo>
                <a:lnTo>
                  <a:pt x="8749310" y="2610895"/>
                </a:lnTo>
                <a:close/>
                <a:moveTo>
                  <a:pt x="7642070" y="2610895"/>
                </a:moveTo>
                <a:lnTo>
                  <a:pt x="7171131" y="3081835"/>
                </a:lnTo>
                <a:lnTo>
                  <a:pt x="7640505" y="3551209"/>
                </a:lnTo>
                <a:lnTo>
                  <a:pt x="7700194" y="3551209"/>
                </a:lnTo>
                <a:lnTo>
                  <a:pt x="8169567" y="3081836"/>
                </a:lnTo>
                <a:lnTo>
                  <a:pt x="7698625" y="2610895"/>
                </a:lnTo>
                <a:close/>
                <a:moveTo>
                  <a:pt x="6591389" y="2610895"/>
                </a:moveTo>
                <a:lnTo>
                  <a:pt x="6120448" y="3081836"/>
                </a:lnTo>
                <a:lnTo>
                  <a:pt x="6589820" y="3551209"/>
                </a:lnTo>
                <a:lnTo>
                  <a:pt x="6649514" y="3551209"/>
                </a:lnTo>
                <a:lnTo>
                  <a:pt x="7118887" y="3081836"/>
                </a:lnTo>
                <a:lnTo>
                  <a:pt x="6647947" y="2610895"/>
                </a:lnTo>
                <a:close/>
                <a:moveTo>
                  <a:pt x="5540722" y="2610895"/>
                </a:moveTo>
                <a:lnTo>
                  <a:pt x="5069790" y="3081837"/>
                </a:lnTo>
                <a:lnTo>
                  <a:pt x="5539152" y="3551209"/>
                </a:lnTo>
                <a:lnTo>
                  <a:pt x="5598843" y="3551209"/>
                </a:lnTo>
                <a:lnTo>
                  <a:pt x="6068204" y="3081836"/>
                </a:lnTo>
                <a:lnTo>
                  <a:pt x="5597274" y="2610895"/>
                </a:lnTo>
                <a:close/>
                <a:moveTo>
                  <a:pt x="4490039" y="2610895"/>
                </a:moveTo>
                <a:lnTo>
                  <a:pt x="4019108" y="3081837"/>
                </a:lnTo>
                <a:lnTo>
                  <a:pt x="4488467" y="3551209"/>
                </a:lnTo>
                <a:lnTo>
                  <a:pt x="4548162" y="3551209"/>
                </a:lnTo>
                <a:lnTo>
                  <a:pt x="5017539" y="3081837"/>
                </a:lnTo>
                <a:lnTo>
                  <a:pt x="4546591" y="2610895"/>
                </a:lnTo>
                <a:close/>
                <a:moveTo>
                  <a:pt x="3439377" y="2610895"/>
                </a:moveTo>
                <a:lnTo>
                  <a:pt x="2968431" y="3081838"/>
                </a:lnTo>
                <a:lnTo>
                  <a:pt x="3437805" y="3551209"/>
                </a:lnTo>
                <a:lnTo>
                  <a:pt x="3497502" y="3551209"/>
                </a:lnTo>
                <a:lnTo>
                  <a:pt x="3966864" y="3081837"/>
                </a:lnTo>
                <a:lnTo>
                  <a:pt x="3495931" y="2610895"/>
                </a:lnTo>
                <a:close/>
                <a:moveTo>
                  <a:pt x="2388695" y="2610895"/>
                </a:moveTo>
                <a:lnTo>
                  <a:pt x="1917746" y="3081837"/>
                </a:lnTo>
                <a:lnTo>
                  <a:pt x="2387125" y="3551209"/>
                </a:lnTo>
                <a:lnTo>
                  <a:pt x="2446819" y="3551209"/>
                </a:lnTo>
                <a:lnTo>
                  <a:pt x="2916188" y="3081838"/>
                </a:lnTo>
                <a:lnTo>
                  <a:pt x="2445246" y="2610895"/>
                </a:lnTo>
                <a:close/>
                <a:moveTo>
                  <a:pt x="1338007" y="2610895"/>
                </a:moveTo>
                <a:lnTo>
                  <a:pt x="867066" y="3081838"/>
                </a:lnTo>
                <a:lnTo>
                  <a:pt x="1336436" y="3551209"/>
                </a:lnTo>
                <a:lnTo>
                  <a:pt x="1396132" y="3551209"/>
                </a:lnTo>
                <a:lnTo>
                  <a:pt x="1865502" y="3081837"/>
                </a:lnTo>
                <a:lnTo>
                  <a:pt x="1394561" y="2610895"/>
                </a:lnTo>
                <a:close/>
                <a:moveTo>
                  <a:pt x="11291841" y="2500070"/>
                </a:moveTo>
                <a:lnTo>
                  <a:pt x="11402666" y="2500070"/>
                </a:lnTo>
                <a:lnTo>
                  <a:pt x="11402666" y="2610895"/>
                </a:lnTo>
                <a:lnTo>
                  <a:pt x="11291841" y="2610895"/>
                </a:lnTo>
                <a:close/>
                <a:moveTo>
                  <a:pt x="10241033" y="2500070"/>
                </a:moveTo>
                <a:lnTo>
                  <a:pt x="10351858" y="2500070"/>
                </a:lnTo>
                <a:lnTo>
                  <a:pt x="10351858" y="2610895"/>
                </a:lnTo>
                <a:lnTo>
                  <a:pt x="10241033" y="2610895"/>
                </a:lnTo>
                <a:close/>
                <a:moveTo>
                  <a:pt x="9190225" y="2500070"/>
                </a:moveTo>
                <a:lnTo>
                  <a:pt x="9301050" y="2500070"/>
                </a:lnTo>
                <a:lnTo>
                  <a:pt x="9301050" y="2610895"/>
                </a:lnTo>
                <a:lnTo>
                  <a:pt x="9190225" y="2610895"/>
                </a:lnTo>
                <a:close/>
                <a:moveTo>
                  <a:pt x="8139417" y="2500070"/>
                </a:moveTo>
                <a:lnTo>
                  <a:pt x="8250242" y="2500070"/>
                </a:lnTo>
                <a:lnTo>
                  <a:pt x="8250242" y="2610895"/>
                </a:lnTo>
                <a:lnTo>
                  <a:pt x="8139417" y="2610895"/>
                </a:lnTo>
                <a:close/>
                <a:moveTo>
                  <a:pt x="7088609" y="2500070"/>
                </a:moveTo>
                <a:lnTo>
                  <a:pt x="7199434" y="2500070"/>
                </a:lnTo>
                <a:lnTo>
                  <a:pt x="7199434" y="2610895"/>
                </a:lnTo>
                <a:lnTo>
                  <a:pt x="7088609" y="2610895"/>
                </a:lnTo>
                <a:close/>
                <a:moveTo>
                  <a:pt x="6037801" y="2500070"/>
                </a:moveTo>
                <a:lnTo>
                  <a:pt x="6148626" y="2500070"/>
                </a:lnTo>
                <a:lnTo>
                  <a:pt x="6148626" y="2610895"/>
                </a:lnTo>
                <a:lnTo>
                  <a:pt x="6037801" y="2610895"/>
                </a:lnTo>
                <a:close/>
                <a:moveTo>
                  <a:pt x="4987000" y="2500070"/>
                </a:moveTo>
                <a:lnTo>
                  <a:pt x="5097829" y="2500070"/>
                </a:lnTo>
                <a:lnTo>
                  <a:pt x="5097829" y="2610895"/>
                </a:lnTo>
                <a:lnTo>
                  <a:pt x="4987000" y="2610895"/>
                </a:lnTo>
                <a:close/>
                <a:moveTo>
                  <a:pt x="3936200" y="2500070"/>
                </a:moveTo>
                <a:lnTo>
                  <a:pt x="4047024" y="2500070"/>
                </a:lnTo>
                <a:lnTo>
                  <a:pt x="4047024" y="2610895"/>
                </a:lnTo>
                <a:lnTo>
                  <a:pt x="3936200" y="2610895"/>
                </a:lnTo>
                <a:close/>
                <a:moveTo>
                  <a:pt x="2885393" y="2500070"/>
                </a:moveTo>
                <a:lnTo>
                  <a:pt x="2996218" y="2500070"/>
                </a:lnTo>
                <a:lnTo>
                  <a:pt x="2996218" y="2610895"/>
                </a:lnTo>
                <a:lnTo>
                  <a:pt x="2885393" y="2610895"/>
                </a:lnTo>
                <a:close/>
                <a:moveTo>
                  <a:pt x="1834583" y="2500070"/>
                </a:moveTo>
                <a:lnTo>
                  <a:pt x="1945408" y="2500070"/>
                </a:lnTo>
                <a:lnTo>
                  <a:pt x="1945408" y="2610895"/>
                </a:lnTo>
                <a:lnTo>
                  <a:pt x="1834583" y="2610895"/>
                </a:lnTo>
                <a:close/>
                <a:moveTo>
                  <a:pt x="783777" y="2500070"/>
                </a:moveTo>
                <a:lnTo>
                  <a:pt x="894602" y="2500070"/>
                </a:lnTo>
                <a:lnTo>
                  <a:pt x="894602" y="2610895"/>
                </a:lnTo>
                <a:lnTo>
                  <a:pt x="783777" y="2610895"/>
                </a:lnTo>
                <a:close/>
                <a:moveTo>
                  <a:pt x="1891623" y="2057291"/>
                </a:moveTo>
                <a:lnTo>
                  <a:pt x="1420005" y="2528898"/>
                </a:lnTo>
                <a:lnTo>
                  <a:pt x="1420005" y="2584095"/>
                </a:lnTo>
                <a:lnTo>
                  <a:pt x="1891624" y="3055715"/>
                </a:lnTo>
                <a:lnTo>
                  <a:pt x="2359991" y="2587356"/>
                </a:lnTo>
                <a:lnTo>
                  <a:pt x="2359991" y="2525640"/>
                </a:lnTo>
                <a:close/>
                <a:moveTo>
                  <a:pt x="2942310" y="2057291"/>
                </a:moveTo>
                <a:lnTo>
                  <a:pt x="2470816" y="2528774"/>
                </a:lnTo>
                <a:lnTo>
                  <a:pt x="2470816" y="2584221"/>
                </a:lnTo>
                <a:lnTo>
                  <a:pt x="2942310" y="3055716"/>
                </a:lnTo>
                <a:lnTo>
                  <a:pt x="3410799" y="2587229"/>
                </a:lnTo>
                <a:lnTo>
                  <a:pt x="3410799" y="2525765"/>
                </a:lnTo>
                <a:close/>
                <a:moveTo>
                  <a:pt x="3992986" y="2057290"/>
                </a:moveTo>
                <a:lnTo>
                  <a:pt x="3521627" y="2528649"/>
                </a:lnTo>
                <a:lnTo>
                  <a:pt x="3521627" y="2584345"/>
                </a:lnTo>
                <a:lnTo>
                  <a:pt x="3992986" y="3055715"/>
                </a:lnTo>
                <a:lnTo>
                  <a:pt x="4461596" y="2587094"/>
                </a:lnTo>
                <a:lnTo>
                  <a:pt x="4461596" y="2525899"/>
                </a:lnTo>
                <a:close/>
                <a:moveTo>
                  <a:pt x="840944" y="2057289"/>
                </a:moveTo>
                <a:lnTo>
                  <a:pt x="369198" y="2529024"/>
                </a:lnTo>
                <a:lnTo>
                  <a:pt x="369198" y="2583969"/>
                </a:lnTo>
                <a:lnTo>
                  <a:pt x="840944" y="3055716"/>
                </a:lnTo>
                <a:lnTo>
                  <a:pt x="1309180" y="2587479"/>
                </a:lnTo>
                <a:lnTo>
                  <a:pt x="1309180" y="2525514"/>
                </a:lnTo>
                <a:close/>
                <a:moveTo>
                  <a:pt x="7145007" y="2057289"/>
                </a:moveTo>
                <a:lnTo>
                  <a:pt x="6674030" y="2528255"/>
                </a:lnTo>
                <a:lnTo>
                  <a:pt x="6674030" y="2584733"/>
                </a:lnTo>
                <a:lnTo>
                  <a:pt x="7145010" y="3055713"/>
                </a:lnTo>
                <a:lnTo>
                  <a:pt x="7614013" y="2586710"/>
                </a:lnTo>
                <a:lnTo>
                  <a:pt x="7614013" y="2526283"/>
                </a:lnTo>
                <a:close/>
                <a:moveTo>
                  <a:pt x="5043664" y="2057289"/>
                </a:moveTo>
                <a:lnTo>
                  <a:pt x="4572421" y="2528513"/>
                </a:lnTo>
                <a:lnTo>
                  <a:pt x="4572421" y="2584480"/>
                </a:lnTo>
                <a:lnTo>
                  <a:pt x="5043664" y="3055715"/>
                </a:lnTo>
                <a:lnTo>
                  <a:pt x="5512404" y="2586968"/>
                </a:lnTo>
                <a:lnTo>
                  <a:pt x="5512404" y="2526024"/>
                </a:lnTo>
                <a:close/>
                <a:moveTo>
                  <a:pt x="10297053" y="2057288"/>
                </a:moveTo>
                <a:lnTo>
                  <a:pt x="9826454" y="2527875"/>
                </a:lnTo>
                <a:lnTo>
                  <a:pt x="9826454" y="2585115"/>
                </a:lnTo>
                <a:lnTo>
                  <a:pt x="10297052" y="3055713"/>
                </a:lnTo>
                <a:lnTo>
                  <a:pt x="10766437" y="2586328"/>
                </a:lnTo>
                <a:lnTo>
                  <a:pt x="10766437" y="2526660"/>
                </a:lnTo>
                <a:close/>
                <a:moveTo>
                  <a:pt x="9246373" y="2057288"/>
                </a:moveTo>
                <a:lnTo>
                  <a:pt x="8775646" y="2528002"/>
                </a:lnTo>
                <a:lnTo>
                  <a:pt x="8775646" y="2584986"/>
                </a:lnTo>
                <a:lnTo>
                  <a:pt x="9246373" y="3055713"/>
                </a:lnTo>
                <a:lnTo>
                  <a:pt x="9715629" y="2586457"/>
                </a:lnTo>
                <a:lnTo>
                  <a:pt x="9715629" y="2526532"/>
                </a:lnTo>
                <a:close/>
                <a:moveTo>
                  <a:pt x="8195690" y="2057288"/>
                </a:moveTo>
                <a:lnTo>
                  <a:pt x="7724838" y="2528128"/>
                </a:lnTo>
                <a:lnTo>
                  <a:pt x="7724838" y="2584864"/>
                </a:lnTo>
                <a:lnTo>
                  <a:pt x="8195689" y="3055714"/>
                </a:lnTo>
                <a:lnTo>
                  <a:pt x="8664821" y="2586582"/>
                </a:lnTo>
                <a:lnTo>
                  <a:pt x="8664821" y="2526406"/>
                </a:lnTo>
                <a:close/>
                <a:moveTo>
                  <a:pt x="6094328" y="2057287"/>
                </a:moveTo>
                <a:lnTo>
                  <a:pt x="5623228" y="2528386"/>
                </a:lnTo>
                <a:lnTo>
                  <a:pt x="5623228" y="2584606"/>
                </a:lnTo>
                <a:lnTo>
                  <a:pt x="6094325" y="3055714"/>
                </a:lnTo>
                <a:lnTo>
                  <a:pt x="6563205" y="2586835"/>
                </a:lnTo>
                <a:lnTo>
                  <a:pt x="6563205" y="2526153"/>
                </a:lnTo>
                <a:close/>
                <a:moveTo>
                  <a:pt x="11347736" y="2057286"/>
                </a:moveTo>
                <a:lnTo>
                  <a:pt x="10877262" y="2527747"/>
                </a:lnTo>
                <a:lnTo>
                  <a:pt x="10877262" y="2585241"/>
                </a:lnTo>
                <a:lnTo>
                  <a:pt x="11347734" y="3055713"/>
                </a:lnTo>
                <a:lnTo>
                  <a:pt x="11817249" y="2586199"/>
                </a:lnTo>
                <a:lnTo>
                  <a:pt x="11817249" y="2526787"/>
                </a:lnTo>
                <a:close/>
                <a:moveTo>
                  <a:pt x="258363" y="1973449"/>
                </a:moveTo>
                <a:lnTo>
                  <a:pt x="369188" y="1973449"/>
                </a:lnTo>
                <a:lnTo>
                  <a:pt x="369188" y="2084274"/>
                </a:lnTo>
                <a:lnTo>
                  <a:pt x="258363" y="2084274"/>
                </a:lnTo>
                <a:close/>
                <a:moveTo>
                  <a:pt x="2359980" y="1973449"/>
                </a:moveTo>
                <a:lnTo>
                  <a:pt x="2470805" y="1973449"/>
                </a:lnTo>
                <a:lnTo>
                  <a:pt x="2470805" y="2084274"/>
                </a:lnTo>
                <a:lnTo>
                  <a:pt x="2359980" y="2084274"/>
                </a:lnTo>
                <a:close/>
                <a:moveTo>
                  <a:pt x="1309171" y="1973449"/>
                </a:moveTo>
                <a:lnTo>
                  <a:pt x="1419995" y="1973449"/>
                </a:lnTo>
                <a:lnTo>
                  <a:pt x="1419995" y="2084274"/>
                </a:lnTo>
                <a:lnTo>
                  <a:pt x="1309171" y="2084274"/>
                </a:lnTo>
                <a:close/>
                <a:moveTo>
                  <a:pt x="4461591" y="1973448"/>
                </a:moveTo>
                <a:lnTo>
                  <a:pt x="4572416" y="1973448"/>
                </a:lnTo>
                <a:lnTo>
                  <a:pt x="4572416" y="2084273"/>
                </a:lnTo>
                <a:lnTo>
                  <a:pt x="4461591" y="2084273"/>
                </a:lnTo>
                <a:close/>
                <a:moveTo>
                  <a:pt x="3410788" y="1973448"/>
                </a:moveTo>
                <a:lnTo>
                  <a:pt x="3521614" y="1973448"/>
                </a:lnTo>
                <a:lnTo>
                  <a:pt x="3521614" y="2084273"/>
                </a:lnTo>
                <a:lnTo>
                  <a:pt x="3410788" y="2084273"/>
                </a:lnTo>
                <a:close/>
                <a:moveTo>
                  <a:pt x="6563205" y="1973448"/>
                </a:moveTo>
                <a:lnTo>
                  <a:pt x="6674030" y="1973448"/>
                </a:lnTo>
                <a:lnTo>
                  <a:pt x="6674030" y="2084273"/>
                </a:lnTo>
                <a:lnTo>
                  <a:pt x="6563205" y="2084273"/>
                </a:lnTo>
                <a:close/>
                <a:moveTo>
                  <a:pt x="5512399" y="1973448"/>
                </a:moveTo>
                <a:lnTo>
                  <a:pt x="5623224" y="1973448"/>
                </a:lnTo>
                <a:lnTo>
                  <a:pt x="5623224" y="2084273"/>
                </a:lnTo>
                <a:lnTo>
                  <a:pt x="5512399" y="2084273"/>
                </a:lnTo>
                <a:close/>
                <a:moveTo>
                  <a:pt x="7614013" y="1973448"/>
                </a:moveTo>
                <a:lnTo>
                  <a:pt x="7724838" y="1973448"/>
                </a:lnTo>
                <a:lnTo>
                  <a:pt x="7724838" y="2084273"/>
                </a:lnTo>
                <a:lnTo>
                  <a:pt x="7614013" y="2084273"/>
                </a:lnTo>
                <a:close/>
                <a:moveTo>
                  <a:pt x="9715629" y="1973448"/>
                </a:moveTo>
                <a:lnTo>
                  <a:pt x="9826454" y="1973448"/>
                </a:lnTo>
                <a:lnTo>
                  <a:pt x="9826454" y="2084273"/>
                </a:lnTo>
                <a:lnTo>
                  <a:pt x="9715629" y="2084273"/>
                </a:lnTo>
                <a:close/>
                <a:moveTo>
                  <a:pt x="8664821" y="1973448"/>
                </a:moveTo>
                <a:lnTo>
                  <a:pt x="8775646" y="1973448"/>
                </a:lnTo>
                <a:lnTo>
                  <a:pt x="8775646" y="2084273"/>
                </a:lnTo>
                <a:lnTo>
                  <a:pt x="8664821" y="2084273"/>
                </a:lnTo>
                <a:close/>
                <a:moveTo>
                  <a:pt x="11817249" y="1973448"/>
                </a:moveTo>
                <a:lnTo>
                  <a:pt x="11928074" y="1973448"/>
                </a:lnTo>
                <a:lnTo>
                  <a:pt x="11928074" y="2084273"/>
                </a:lnTo>
                <a:lnTo>
                  <a:pt x="11817249" y="2084273"/>
                </a:lnTo>
                <a:close/>
                <a:moveTo>
                  <a:pt x="10766437" y="1973448"/>
                </a:moveTo>
                <a:lnTo>
                  <a:pt x="10877262" y="1973448"/>
                </a:lnTo>
                <a:lnTo>
                  <a:pt x="10877262" y="2084273"/>
                </a:lnTo>
                <a:lnTo>
                  <a:pt x="10766437" y="2084273"/>
                </a:lnTo>
                <a:close/>
                <a:moveTo>
                  <a:pt x="3441643" y="1557959"/>
                </a:moveTo>
                <a:lnTo>
                  <a:pt x="2968431" y="2031169"/>
                </a:lnTo>
                <a:lnTo>
                  <a:pt x="3437348" y="2500070"/>
                </a:lnTo>
                <a:lnTo>
                  <a:pt x="3497959" y="2500070"/>
                </a:lnTo>
                <a:lnTo>
                  <a:pt x="3966865" y="2031168"/>
                </a:lnTo>
                <a:lnTo>
                  <a:pt x="3493665" y="1557959"/>
                </a:lnTo>
                <a:close/>
                <a:moveTo>
                  <a:pt x="2390961" y="1557959"/>
                </a:moveTo>
                <a:lnTo>
                  <a:pt x="1917745" y="2031169"/>
                </a:lnTo>
                <a:lnTo>
                  <a:pt x="2386665" y="2500070"/>
                </a:lnTo>
                <a:lnTo>
                  <a:pt x="2447277" y="2500070"/>
                </a:lnTo>
                <a:lnTo>
                  <a:pt x="2916189" y="2031169"/>
                </a:lnTo>
                <a:lnTo>
                  <a:pt x="2442980" y="1557959"/>
                </a:lnTo>
                <a:close/>
                <a:moveTo>
                  <a:pt x="1340273" y="1557959"/>
                </a:moveTo>
                <a:lnTo>
                  <a:pt x="867066" y="2031167"/>
                </a:lnTo>
                <a:lnTo>
                  <a:pt x="1335980" y="2500070"/>
                </a:lnTo>
                <a:lnTo>
                  <a:pt x="1396589" y="2500070"/>
                </a:lnTo>
                <a:lnTo>
                  <a:pt x="1865501" y="2031169"/>
                </a:lnTo>
                <a:lnTo>
                  <a:pt x="1392293" y="1557959"/>
                </a:lnTo>
                <a:close/>
                <a:moveTo>
                  <a:pt x="5542986" y="1557958"/>
                </a:moveTo>
                <a:lnTo>
                  <a:pt x="5069790" y="2031167"/>
                </a:lnTo>
                <a:lnTo>
                  <a:pt x="5538694" y="2500070"/>
                </a:lnTo>
                <a:lnTo>
                  <a:pt x="5599302" y="2500070"/>
                </a:lnTo>
                <a:lnTo>
                  <a:pt x="6068206" y="2031166"/>
                </a:lnTo>
                <a:lnTo>
                  <a:pt x="5595011" y="1557958"/>
                </a:lnTo>
                <a:close/>
                <a:moveTo>
                  <a:pt x="4492305" y="1557958"/>
                </a:moveTo>
                <a:lnTo>
                  <a:pt x="4019109" y="2031168"/>
                </a:lnTo>
                <a:lnTo>
                  <a:pt x="4488010" y="2500070"/>
                </a:lnTo>
                <a:lnTo>
                  <a:pt x="4548620" y="2500070"/>
                </a:lnTo>
                <a:lnTo>
                  <a:pt x="5017539" y="2031167"/>
                </a:lnTo>
                <a:lnTo>
                  <a:pt x="4544326" y="1557958"/>
                </a:lnTo>
                <a:close/>
                <a:moveTo>
                  <a:pt x="7644337" y="1557958"/>
                </a:moveTo>
                <a:lnTo>
                  <a:pt x="7171129" y="2031167"/>
                </a:lnTo>
                <a:lnTo>
                  <a:pt x="7640044" y="2500070"/>
                </a:lnTo>
                <a:lnTo>
                  <a:pt x="7700653" y="2500070"/>
                </a:lnTo>
                <a:lnTo>
                  <a:pt x="8169569" y="2031167"/>
                </a:lnTo>
                <a:lnTo>
                  <a:pt x="7696361" y="1557958"/>
                </a:lnTo>
                <a:close/>
                <a:moveTo>
                  <a:pt x="6593656" y="1557958"/>
                </a:moveTo>
                <a:lnTo>
                  <a:pt x="6120450" y="2031165"/>
                </a:lnTo>
                <a:lnTo>
                  <a:pt x="6589366" y="2500070"/>
                </a:lnTo>
                <a:lnTo>
                  <a:pt x="6649970" y="2500070"/>
                </a:lnTo>
                <a:lnTo>
                  <a:pt x="7118885" y="2031167"/>
                </a:lnTo>
                <a:lnTo>
                  <a:pt x="6645676" y="1557958"/>
                </a:lnTo>
                <a:close/>
                <a:moveTo>
                  <a:pt x="9745703" y="1557958"/>
                </a:moveTo>
                <a:lnTo>
                  <a:pt x="9272494" y="2031167"/>
                </a:lnTo>
                <a:lnTo>
                  <a:pt x="9741408" y="2500070"/>
                </a:lnTo>
                <a:lnTo>
                  <a:pt x="9802016" y="2500070"/>
                </a:lnTo>
                <a:lnTo>
                  <a:pt x="10270931" y="2031167"/>
                </a:lnTo>
                <a:lnTo>
                  <a:pt x="9797723" y="1557958"/>
                </a:lnTo>
                <a:close/>
                <a:moveTo>
                  <a:pt x="8695019" y="1557958"/>
                </a:moveTo>
                <a:lnTo>
                  <a:pt x="8221812" y="2031166"/>
                </a:lnTo>
                <a:lnTo>
                  <a:pt x="8690730" y="2500070"/>
                </a:lnTo>
                <a:lnTo>
                  <a:pt x="8751334" y="2500070"/>
                </a:lnTo>
                <a:lnTo>
                  <a:pt x="9220250" y="2031166"/>
                </a:lnTo>
                <a:lnTo>
                  <a:pt x="8747043" y="1557958"/>
                </a:lnTo>
                <a:close/>
                <a:moveTo>
                  <a:pt x="10796383" y="1557958"/>
                </a:moveTo>
                <a:lnTo>
                  <a:pt x="10323175" y="2031166"/>
                </a:lnTo>
                <a:lnTo>
                  <a:pt x="10792091" y="2500070"/>
                </a:lnTo>
                <a:lnTo>
                  <a:pt x="10852696" y="2500070"/>
                </a:lnTo>
                <a:lnTo>
                  <a:pt x="11321614" y="2031164"/>
                </a:lnTo>
                <a:lnTo>
                  <a:pt x="10848409" y="1557958"/>
                </a:lnTo>
                <a:close/>
                <a:moveTo>
                  <a:pt x="783781" y="1447135"/>
                </a:moveTo>
                <a:lnTo>
                  <a:pt x="894606" y="1447135"/>
                </a:lnTo>
                <a:lnTo>
                  <a:pt x="894606" y="1557959"/>
                </a:lnTo>
                <a:lnTo>
                  <a:pt x="783781" y="1557959"/>
                </a:lnTo>
                <a:close/>
                <a:moveTo>
                  <a:pt x="1834586" y="1447134"/>
                </a:moveTo>
                <a:lnTo>
                  <a:pt x="1945411" y="1447134"/>
                </a:lnTo>
                <a:lnTo>
                  <a:pt x="1945411" y="1557959"/>
                </a:lnTo>
                <a:lnTo>
                  <a:pt x="1834586" y="1557959"/>
                </a:lnTo>
                <a:close/>
                <a:moveTo>
                  <a:pt x="4987002" y="1447134"/>
                </a:moveTo>
                <a:lnTo>
                  <a:pt x="5097832" y="1447134"/>
                </a:lnTo>
                <a:lnTo>
                  <a:pt x="5097832" y="1557958"/>
                </a:lnTo>
                <a:lnTo>
                  <a:pt x="4987002" y="1557958"/>
                </a:lnTo>
                <a:close/>
                <a:moveTo>
                  <a:pt x="3936204" y="1447134"/>
                </a:moveTo>
                <a:lnTo>
                  <a:pt x="4047028" y="1447134"/>
                </a:lnTo>
                <a:lnTo>
                  <a:pt x="4047028" y="1557959"/>
                </a:lnTo>
                <a:lnTo>
                  <a:pt x="3936204" y="1557959"/>
                </a:lnTo>
                <a:close/>
                <a:moveTo>
                  <a:pt x="2885398" y="1447134"/>
                </a:moveTo>
                <a:lnTo>
                  <a:pt x="2996224" y="1447134"/>
                </a:lnTo>
                <a:lnTo>
                  <a:pt x="2996224" y="1557959"/>
                </a:lnTo>
                <a:lnTo>
                  <a:pt x="2885398" y="1557959"/>
                </a:lnTo>
                <a:close/>
                <a:moveTo>
                  <a:pt x="6037801" y="1447133"/>
                </a:moveTo>
                <a:lnTo>
                  <a:pt x="6148626" y="1447133"/>
                </a:lnTo>
                <a:lnTo>
                  <a:pt x="6148626" y="1557958"/>
                </a:lnTo>
                <a:lnTo>
                  <a:pt x="6037801" y="1557958"/>
                </a:lnTo>
                <a:close/>
                <a:moveTo>
                  <a:pt x="9190225" y="1447133"/>
                </a:moveTo>
                <a:lnTo>
                  <a:pt x="9301050" y="1447133"/>
                </a:lnTo>
                <a:lnTo>
                  <a:pt x="9301050" y="1557958"/>
                </a:lnTo>
                <a:lnTo>
                  <a:pt x="9190225" y="1557958"/>
                </a:lnTo>
                <a:close/>
                <a:moveTo>
                  <a:pt x="8139417" y="1447133"/>
                </a:moveTo>
                <a:lnTo>
                  <a:pt x="8250242" y="1447133"/>
                </a:lnTo>
                <a:lnTo>
                  <a:pt x="8250242" y="1557958"/>
                </a:lnTo>
                <a:lnTo>
                  <a:pt x="8139417" y="1557958"/>
                </a:lnTo>
                <a:close/>
                <a:moveTo>
                  <a:pt x="7088609" y="1447133"/>
                </a:moveTo>
                <a:lnTo>
                  <a:pt x="7199434" y="1447133"/>
                </a:lnTo>
                <a:lnTo>
                  <a:pt x="7199434" y="1557958"/>
                </a:lnTo>
                <a:lnTo>
                  <a:pt x="7088609" y="1557958"/>
                </a:lnTo>
                <a:close/>
                <a:moveTo>
                  <a:pt x="10241033" y="1447133"/>
                </a:moveTo>
                <a:lnTo>
                  <a:pt x="10351858" y="1447133"/>
                </a:lnTo>
                <a:lnTo>
                  <a:pt x="10351858" y="1557957"/>
                </a:lnTo>
                <a:lnTo>
                  <a:pt x="10241033" y="1557957"/>
                </a:lnTo>
                <a:close/>
                <a:moveTo>
                  <a:pt x="11291841" y="1447133"/>
                </a:moveTo>
                <a:lnTo>
                  <a:pt x="11402666" y="1447133"/>
                </a:lnTo>
                <a:lnTo>
                  <a:pt x="11402666" y="1557957"/>
                </a:lnTo>
                <a:lnTo>
                  <a:pt x="11291841" y="1557957"/>
                </a:lnTo>
                <a:close/>
                <a:moveTo>
                  <a:pt x="2942310" y="1006607"/>
                </a:moveTo>
                <a:lnTo>
                  <a:pt x="2470820" y="1478100"/>
                </a:lnTo>
                <a:lnTo>
                  <a:pt x="2470820" y="1533556"/>
                </a:lnTo>
                <a:lnTo>
                  <a:pt x="2942310" y="2005047"/>
                </a:lnTo>
                <a:lnTo>
                  <a:pt x="3410804" y="1536556"/>
                </a:lnTo>
                <a:lnTo>
                  <a:pt x="3410804" y="1475099"/>
                </a:lnTo>
                <a:close/>
                <a:moveTo>
                  <a:pt x="1891623" y="1006607"/>
                </a:moveTo>
                <a:lnTo>
                  <a:pt x="1420008" y="1478224"/>
                </a:lnTo>
                <a:lnTo>
                  <a:pt x="1420008" y="1533431"/>
                </a:lnTo>
                <a:lnTo>
                  <a:pt x="1891623" y="2005047"/>
                </a:lnTo>
                <a:lnTo>
                  <a:pt x="2359996" y="1536681"/>
                </a:lnTo>
                <a:lnTo>
                  <a:pt x="2359996" y="1474975"/>
                </a:lnTo>
                <a:close/>
                <a:moveTo>
                  <a:pt x="840943" y="1006607"/>
                </a:moveTo>
                <a:lnTo>
                  <a:pt x="369202" y="1478351"/>
                </a:lnTo>
                <a:lnTo>
                  <a:pt x="369202" y="1533303"/>
                </a:lnTo>
                <a:lnTo>
                  <a:pt x="840944" y="2005046"/>
                </a:lnTo>
                <a:lnTo>
                  <a:pt x="1309184" y="1536806"/>
                </a:lnTo>
                <a:lnTo>
                  <a:pt x="1309184" y="1474850"/>
                </a:lnTo>
                <a:close/>
                <a:moveTo>
                  <a:pt x="3992987" y="1006606"/>
                </a:moveTo>
                <a:lnTo>
                  <a:pt x="3521631" y="1477974"/>
                </a:lnTo>
                <a:lnTo>
                  <a:pt x="3521631" y="1533680"/>
                </a:lnTo>
                <a:lnTo>
                  <a:pt x="3992986" y="2005046"/>
                </a:lnTo>
                <a:lnTo>
                  <a:pt x="4461598" y="1536423"/>
                </a:lnTo>
                <a:lnTo>
                  <a:pt x="4461598" y="1475230"/>
                </a:lnTo>
                <a:close/>
                <a:moveTo>
                  <a:pt x="6094326" y="1006605"/>
                </a:moveTo>
                <a:lnTo>
                  <a:pt x="5623230" y="1477714"/>
                </a:lnTo>
                <a:lnTo>
                  <a:pt x="5623230" y="1533934"/>
                </a:lnTo>
                <a:lnTo>
                  <a:pt x="6094328" y="2005044"/>
                </a:lnTo>
                <a:lnTo>
                  <a:pt x="6563205" y="1536166"/>
                </a:lnTo>
                <a:lnTo>
                  <a:pt x="6563205" y="1475487"/>
                </a:lnTo>
                <a:close/>
                <a:moveTo>
                  <a:pt x="9246371" y="1006604"/>
                </a:moveTo>
                <a:lnTo>
                  <a:pt x="8775646" y="1477332"/>
                </a:lnTo>
                <a:lnTo>
                  <a:pt x="8775646" y="1534319"/>
                </a:lnTo>
                <a:lnTo>
                  <a:pt x="9246371" y="2005045"/>
                </a:lnTo>
                <a:lnTo>
                  <a:pt x="9715629" y="1535786"/>
                </a:lnTo>
                <a:lnTo>
                  <a:pt x="9715629" y="1475864"/>
                </a:lnTo>
                <a:close/>
                <a:moveTo>
                  <a:pt x="5043669" y="1006604"/>
                </a:moveTo>
                <a:lnTo>
                  <a:pt x="4572422" y="1477843"/>
                </a:lnTo>
                <a:lnTo>
                  <a:pt x="4572422" y="1533811"/>
                </a:lnTo>
                <a:lnTo>
                  <a:pt x="5043664" y="2005045"/>
                </a:lnTo>
                <a:lnTo>
                  <a:pt x="5512407" y="1536296"/>
                </a:lnTo>
                <a:lnTo>
                  <a:pt x="5512407" y="1475351"/>
                </a:lnTo>
                <a:close/>
                <a:moveTo>
                  <a:pt x="11347735" y="1006604"/>
                </a:moveTo>
                <a:lnTo>
                  <a:pt x="10877262" y="1477079"/>
                </a:lnTo>
                <a:lnTo>
                  <a:pt x="10877262" y="1534567"/>
                </a:lnTo>
                <a:lnTo>
                  <a:pt x="11347736" y="2005041"/>
                </a:lnTo>
                <a:lnTo>
                  <a:pt x="11817249" y="1535528"/>
                </a:lnTo>
                <a:lnTo>
                  <a:pt x="11817249" y="1476120"/>
                </a:lnTo>
                <a:close/>
                <a:moveTo>
                  <a:pt x="8195690" y="1006604"/>
                </a:moveTo>
                <a:lnTo>
                  <a:pt x="7724838" y="1477458"/>
                </a:lnTo>
                <a:lnTo>
                  <a:pt x="7724838" y="1534191"/>
                </a:lnTo>
                <a:lnTo>
                  <a:pt x="8195691" y="2005044"/>
                </a:lnTo>
                <a:lnTo>
                  <a:pt x="8664821" y="1535914"/>
                </a:lnTo>
                <a:lnTo>
                  <a:pt x="8664821" y="1475736"/>
                </a:lnTo>
                <a:close/>
                <a:moveTo>
                  <a:pt x="7145009" y="1006604"/>
                </a:moveTo>
                <a:lnTo>
                  <a:pt x="6674030" y="1477584"/>
                </a:lnTo>
                <a:lnTo>
                  <a:pt x="6674030" y="1534069"/>
                </a:lnTo>
                <a:lnTo>
                  <a:pt x="7145007" y="2005046"/>
                </a:lnTo>
                <a:lnTo>
                  <a:pt x="7614013" y="1536039"/>
                </a:lnTo>
                <a:lnTo>
                  <a:pt x="7614013" y="1475610"/>
                </a:lnTo>
                <a:close/>
                <a:moveTo>
                  <a:pt x="10297056" y="1006603"/>
                </a:moveTo>
                <a:lnTo>
                  <a:pt x="9826454" y="1477207"/>
                </a:lnTo>
                <a:lnTo>
                  <a:pt x="9826454" y="1534445"/>
                </a:lnTo>
                <a:lnTo>
                  <a:pt x="10297053" y="2005045"/>
                </a:lnTo>
                <a:lnTo>
                  <a:pt x="10766437" y="1535660"/>
                </a:lnTo>
                <a:lnTo>
                  <a:pt x="10766437" y="1475986"/>
                </a:lnTo>
                <a:close/>
                <a:moveTo>
                  <a:pt x="258361" y="922634"/>
                </a:moveTo>
                <a:lnTo>
                  <a:pt x="369186" y="922634"/>
                </a:lnTo>
                <a:lnTo>
                  <a:pt x="369186" y="1033459"/>
                </a:lnTo>
                <a:lnTo>
                  <a:pt x="258361" y="1033459"/>
                </a:lnTo>
                <a:close/>
                <a:moveTo>
                  <a:pt x="2359977" y="922633"/>
                </a:moveTo>
                <a:lnTo>
                  <a:pt x="2470802" y="922633"/>
                </a:lnTo>
                <a:lnTo>
                  <a:pt x="2470802" y="1033458"/>
                </a:lnTo>
                <a:lnTo>
                  <a:pt x="2359977" y="1033458"/>
                </a:lnTo>
                <a:close/>
                <a:moveTo>
                  <a:pt x="1309169" y="922633"/>
                </a:moveTo>
                <a:lnTo>
                  <a:pt x="1419993" y="922633"/>
                </a:lnTo>
                <a:lnTo>
                  <a:pt x="1419993" y="1033458"/>
                </a:lnTo>
                <a:lnTo>
                  <a:pt x="1309169" y="1033458"/>
                </a:lnTo>
                <a:close/>
                <a:moveTo>
                  <a:pt x="5512398" y="922633"/>
                </a:moveTo>
                <a:lnTo>
                  <a:pt x="5623223" y="922633"/>
                </a:lnTo>
                <a:lnTo>
                  <a:pt x="5623223" y="1033458"/>
                </a:lnTo>
                <a:lnTo>
                  <a:pt x="5512398" y="1033458"/>
                </a:lnTo>
                <a:close/>
                <a:moveTo>
                  <a:pt x="4461591" y="922633"/>
                </a:moveTo>
                <a:lnTo>
                  <a:pt x="4572415" y="922633"/>
                </a:lnTo>
                <a:lnTo>
                  <a:pt x="4572415" y="1033458"/>
                </a:lnTo>
                <a:lnTo>
                  <a:pt x="4461591" y="1033458"/>
                </a:lnTo>
                <a:close/>
                <a:moveTo>
                  <a:pt x="3410785" y="922633"/>
                </a:moveTo>
                <a:lnTo>
                  <a:pt x="3521610" y="922633"/>
                </a:lnTo>
                <a:lnTo>
                  <a:pt x="3521610" y="1033458"/>
                </a:lnTo>
                <a:lnTo>
                  <a:pt x="3410785" y="1033458"/>
                </a:lnTo>
                <a:close/>
                <a:moveTo>
                  <a:pt x="7614013" y="922633"/>
                </a:moveTo>
                <a:lnTo>
                  <a:pt x="7724838" y="922633"/>
                </a:lnTo>
                <a:lnTo>
                  <a:pt x="7724838" y="1033458"/>
                </a:lnTo>
                <a:lnTo>
                  <a:pt x="7614013" y="1033458"/>
                </a:lnTo>
                <a:close/>
                <a:moveTo>
                  <a:pt x="6563205" y="922633"/>
                </a:moveTo>
                <a:lnTo>
                  <a:pt x="6674030" y="922633"/>
                </a:lnTo>
                <a:lnTo>
                  <a:pt x="6674030" y="1033458"/>
                </a:lnTo>
                <a:lnTo>
                  <a:pt x="6563205" y="1033458"/>
                </a:lnTo>
                <a:close/>
                <a:moveTo>
                  <a:pt x="10766437" y="922633"/>
                </a:moveTo>
                <a:lnTo>
                  <a:pt x="10877262" y="922633"/>
                </a:lnTo>
                <a:lnTo>
                  <a:pt x="10877262" y="1033458"/>
                </a:lnTo>
                <a:lnTo>
                  <a:pt x="10766437" y="1033458"/>
                </a:lnTo>
                <a:close/>
                <a:moveTo>
                  <a:pt x="9715629" y="922633"/>
                </a:moveTo>
                <a:lnTo>
                  <a:pt x="9826454" y="922633"/>
                </a:lnTo>
                <a:lnTo>
                  <a:pt x="9826454" y="1033458"/>
                </a:lnTo>
                <a:lnTo>
                  <a:pt x="9715629" y="1033458"/>
                </a:lnTo>
                <a:close/>
                <a:moveTo>
                  <a:pt x="8664821" y="922633"/>
                </a:moveTo>
                <a:lnTo>
                  <a:pt x="8775646" y="922633"/>
                </a:lnTo>
                <a:lnTo>
                  <a:pt x="8775646" y="1033458"/>
                </a:lnTo>
                <a:lnTo>
                  <a:pt x="8664821" y="1033458"/>
                </a:lnTo>
                <a:close/>
                <a:moveTo>
                  <a:pt x="11817249" y="922633"/>
                </a:moveTo>
                <a:lnTo>
                  <a:pt x="11928074" y="922633"/>
                </a:lnTo>
                <a:lnTo>
                  <a:pt x="11928074" y="1033458"/>
                </a:lnTo>
                <a:lnTo>
                  <a:pt x="11817249" y="1033458"/>
                </a:lnTo>
                <a:close/>
                <a:moveTo>
                  <a:pt x="1337485" y="510062"/>
                </a:moveTo>
                <a:lnTo>
                  <a:pt x="867065" y="980486"/>
                </a:lnTo>
                <a:lnTo>
                  <a:pt x="1333712" y="1447134"/>
                </a:lnTo>
                <a:lnTo>
                  <a:pt x="1398855" y="1447134"/>
                </a:lnTo>
                <a:lnTo>
                  <a:pt x="1865501" y="980486"/>
                </a:lnTo>
                <a:lnTo>
                  <a:pt x="1395081" y="510062"/>
                </a:lnTo>
                <a:close/>
                <a:moveTo>
                  <a:pt x="2388173" y="510062"/>
                </a:moveTo>
                <a:lnTo>
                  <a:pt x="1917745" y="980486"/>
                </a:lnTo>
                <a:lnTo>
                  <a:pt x="2384399" y="1447134"/>
                </a:lnTo>
                <a:lnTo>
                  <a:pt x="2449542" y="1447134"/>
                </a:lnTo>
                <a:lnTo>
                  <a:pt x="2916189" y="980486"/>
                </a:lnTo>
                <a:lnTo>
                  <a:pt x="2445767" y="510062"/>
                </a:lnTo>
                <a:close/>
                <a:moveTo>
                  <a:pt x="3438856" y="510062"/>
                </a:moveTo>
                <a:lnTo>
                  <a:pt x="2968432" y="980486"/>
                </a:lnTo>
                <a:lnTo>
                  <a:pt x="3435083" y="1447134"/>
                </a:lnTo>
                <a:lnTo>
                  <a:pt x="3500228" y="1447134"/>
                </a:lnTo>
                <a:lnTo>
                  <a:pt x="3966865" y="980485"/>
                </a:lnTo>
                <a:lnTo>
                  <a:pt x="3496454" y="510062"/>
                </a:lnTo>
                <a:close/>
                <a:moveTo>
                  <a:pt x="4489518" y="510062"/>
                </a:moveTo>
                <a:lnTo>
                  <a:pt x="4019109" y="980485"/>
                </a:lnTo>
                <a:lnTo>
                  <a:pt x="4485744" y="1447134"/>
                </a:lnTo>
                <a:lnTo>
                  <a:pt x="4550887" y="1447134"/>
                </a:lnTo>
                <a:lnTo>
                  <a:pt x="5017543" y="980483"/>
                </a:lnTo>
                <a:lnTo>
                  <a:pt x="4547118" y="510062"/>
                </a:lnTo>
                <a:close/>
                <a:moveTo>
                  <a:pt x="5540201" y="510062"/>
                </a:moveTo>
                <a:lnTo>
                  <a:pt x="5069792" y="980483"/>
                </a:lnTo>
                <a:lnTo>
                  <a:pt x="5536431" y="1447134"/>
                </a:lnTo>
                <a:lnTo>
                  <a:pt x="5601567" y="1447134"/>
                </a:lnTo>
                <a:lnTo>
                  <a:pt x="6068204" y="980484"/>
                </a:lnTo>
                <a:lnTo>
                  <a:pt x="5597797" y="510062"/>
                </a:lnTo>
                <a:close/>
                <a:moveTo>
                  <a:pt x="6590867" y="510062"/>
                </a:moveTo>
                <a:lnTo>
                  <a:pt x="6120447" y="980484"/>
                </a:lnTo>
                <a:lnTo>
                  <a:pt x="6587095" y="1447133"/>
                </a:lnTo>
                <a:lnTo>
                  <a:pt x="6652238" y="1447133"/>
                </a:lnTo>
                <a:lnTo>
                  <a:pt x="7118887" y="980483"/>
                </a:lnTo>
                <a:lnTo>
                  <a:pt x="6648468" y="510062"/>
                </a:lnTo>
                <a:close/>
                <a:moveTo>
                  <a:pt x="7641550" y="510061"/>
                </a:moveTo>
                <a:lnTo>
                  <a:pt x="7171131" y="980482"/>
                </a:lnTo>
                <a:lnTo>
                  <a:pt x="7637780" y="1447133"/>
                </a:lnTo>
                <a:lnTo>
                  <a:pt x="7702919" y="1447133"/>
                </a:lnTo>
                <a:lnTo>
                  <a:pt x="8169568" y="980483"/>
                </a:lnTo>
                <a:lnTo>
                  <a:pt x="7699149" y="510061"/>
                </a:lnTo>
                <a:close/>
                <a:moveTo>
                  <a:pt x="8692232" y="510061"/>
                </a:moveTo>
                <a:lnTo>
                  <a:pt x="8221811" y="980484"/>
                </a:lnTo>
                <a:lnTo>
                  <a:pt x="8688459" y="1447133"/>
                </a:lnTo>
                <a:lnTo>
                  <a:pt x="8753603" y="1447133"/>
                </a:lnTo>
                <a:lnTo>
                  <a:pt x="9220250" y="980484"/>
                </a:lnTo>
                <a:lnTo>
                  <a:pt x="8749829" y="510061"/>
                </a:lnTo>
                <a:close/>
                <a:moveTo>
                  <a:pt x="10793597" y="510061"/>
                </a:moveTo>
                <a:lnTo>
                  <a:pt x="10323178" y="980482"/>
                </a:lnTo>
                <a:lnTo>
                  <a:pt x="10789828" y="1447133"/>
                </a:lnTo>
                <a:lnTo>
                  <a:pt x="10854964" y="1447133"/>
                </a:lnTo>
                <a:lnTo>
                  <a:pt x="11321613" y="980483"/>
                </a:lnTo>
                <a:lnTo>
                  <a:pt x="10851193" y="510061"/>
                </a:lnTo>
                <a:close/>
                <a:moveTo>
                  <a:pt x="9742913" y="510061"/>
                </a:moveTo>
                <a:lnTo>
                  <a:pt x="9272493" y="980483"/>
                </a:lnTo>
                <a:lnTo>
                  <a:pt x="9739141" y="1447133"/>
                </a:lnTo>
                <a:lnTo>
                  <a:pt x="9804283" y="1447133"/>
                </a:lnTo>
                <a:lnTo>
                  <a:pt x="10270933" y="980481"/>
                </a:lnTo>
                <a:lnTo>
                  <a:pt x="9800515" y="510061"/>
                </a:lnTo>
                <a:close/>
                <a:moveTo>
                  <a:pt x="783785" y="399238"/>
                </a:moveTo>
                <a:lnTo>
                  <a:pt x="894609" y="399238"/>
                </a:lnTo>
                <a:lnTo>
                  <a:pt x="894609" y="510062"/>
                </a:lnTo>
                <a:lnTo>
                  <a:pt x="783785" y="510062"/>
                </a:lnTo>
                <a:close/>
                <a:moveTo>
                  <a:pt x="2885401" y="399237"/>
                </a:moveTo>
                <a:lnTo>
                  <a:pt x="2996227" y="399237"/>
                </a:lnTo>
                <a:lnTo>
                  <a:pt x="2996227" y="510062"/>
                </a:lnTo>
                <a:lnTo>
                  <a:pt x="2885401" y="510062"/>
                </a:lnTo>
                <a:close/>
                <a:moveTo>
                  <a:pt x="1834590" y="399237"/>
                </a:moveTo>
                <a:lnTo>
                  <a:pt x="1945415" y="399237"/>
                </a:lnTo>
                <a:lnTo>
                  <a:pt x="1945415" y="510062"/>
                </a:lnTo>
                <a:lnTo>
                  <a:pt x="1834590" y="510062"/>
                </a:lnTo>
                <a:close/>
                <a:moveTo>
                  <a:pt x="3936208" y="399237"/>
                </a:moveTo>
                <a:lnTo>
                  <a:pt x="4047032" y="399237"/>
                </a:lnTo>
                <a:lnTo>
                  <a:pt x="4047032" y="510062"/>
                </a:lnTo>
                <a:lnTo>
                  <a:pt x="3936208" y="510062"/>
                </a:lnTo>
                <a:close/>
                <a:moveTo>
                  <a:pt x="4987004" y="399237"/>
                </a:moveTo>
                <a:lnTo>
                  <a:pt x="5097834" y="399237"/>
                </a:lnTo>
                <a:lnTo>
                  <a:pt x="5097834" y="510062"/>
                </a:lnTo>
                <a:lnTo>
                  <a:pt x="4987004" y="510062"/>
                </a:lnTo>
                <a:close/>
                <a:moveTo>
                  <a:pt x="6037802" y="399237"/>
                </a:moveTo>
                <a:lnTo>
                  <a:pt x="6148626" y="399237"/>
                </a:lnTo>
                <a:lnTo>
                  <a:pt x="6148626" y="510062"/>
                </a:lnTo>
                <a:lnTo>
                  <a:pt x="6037802" y="510062"/>
                </a:lnTo>
                <a:close/>
                <a:moveTo>
                  <a:pt x="7088609" y="399237"/>
                </a:moveTo>
                <a:lnTo>
                  <a:pt x="7199434" y="399237"/>
                </a:lnTo>
                <a:lnTo>
                  <a:pt x="7199434" y="510061"/>
                </a:lnTo>
                <a:lnTo>
                  <a:pt x="7088609" y="510061"/>
                </a:lnTo>
                <a:close/>
                <a:moveTo>
                  <a:pt x="8139417" y="399237"/>
                </a:moveTo>
                <a:lnTo>
                  <a:pt x="8250242" y="399237"/>
                </a:lnTo>
                <a:lnTo>
                  <a:pt x="8250242" y="510061"/>
                </a:lnTo>
                <a:lnTo>
                  <a:pt x="8139417" y="510061"/>
                </a:lnTo>
                <a:close/>
                <a:moveTo>
                  <a:pt x="9190225" y="399236"/>
                </a:moveTo>
                <a:lnTo>
                  <a:pt x="9301050" y="399236"/>
                </a:lnTo>
                <a:lnTo>
                  <a:pt x="9301050" y="510061"/>
                </a:lnTo>
                <a:lnTo>
                  <a:pt x="9190225" y="510061"/>
                </a:lnTo>
                <a:close/>
                <a:moveTo>
                  <a:pt x="10241033" y="399236"/>
                </a:moveTo>
                <a:lnTo>
                  <a:pt x="10351858" y="399236"/>
                </a:lnTo>
                <a:lnTo>
                  <a:pt x="10351858" y="510061"/>
                </a:lnTo>
                <a:lnTo>
                  <a:pt x="10241033" y="510061"/>
                </a:lnTo>
                <a:close/>
                <a:moveTo>
                  <a:pt x="11291841" y="399236"/>
                </a:moveTo>
                <a:lnTo>
                  <a:pt x="11402666" y="399236"/>
                </a:lnTo>
                <a:lnTo>
                  <a:pt x="11402666" y="510061"/>
                </a:lnTo>
                <a:lnTo>
                  <a:pt x="11291841" y="510061"/>
                </a:lnTo>
                <a:close/>
                <a:moveTo>
                  <a:pt x="6138405" y="0"/>
                </a:moveTo>
                <a:lnTo>
                  <a:pt x="6190649" y="0"/>
                </a:lnTo>
                <a:lnTo>
                  <a:pt x="6589887" y="399237"/>
                </a:lnTo>
                <a:lnTo>
                  <a:pt x="6649449" y="399237"/>
                </a:lnTo>
                <a:lnTo>
                  <a:pt x="7048684" y="2"/>
                </a:lnTo>
                <a:lnTo>
                  <a:pt x="7100928" y="2"/>
                </a:lnTo>
                <a:lnTo>
                  <a:pt x="6674030" y="426899"/>
                </a:lnTo>
                <a:lnTo>
                  <a:pt x="6674030" y="483379"/>
                </a:lnTo>
                <a:lnTo>
                  <a:pt x="7145009" y="954361"/>
                </a:lnTo>
                <a:lnTo>
                  <a:pt x="7614013" y="485355"/>
                </a:lnTo>
                <a:lnTo>
                  <a:pt x="7614013" y="424926"/>
                </a:lnTo>
                <a:lnTo>
                  <a:pt x="7189086" y="0"/>
                </a:lnTo>
                <a:lnTo>
                  <a:pt x="7241329" y="0"/>
                </a:lnTo>
                <a:lnTo>
                  <a:pt x="7640566" y="399237"/>
                </a:lnTo>
                <a:lnTo>
                  <a:pt x="7700131" y="399237"/>
                </a:lnTo>
                <a:lnTo>
                  <a:pt x="8099367" y="1"/>
                </a:lnTo>
                <a:lnTo>
                  <a:pt x="8151611" y="1"/>
                </a:lnTo>
                <a:lnTo>
                  <a:pt x="7724838" y="426774"/>
                </a:lnTo>
                <a:lnTo>
                  <a:pt x="7724838" y="483508"/>
                </a:lnTo>
                <a:lnTo>
                  <a:pt x="8195689" y="954363"/>
                </a:lnTo>
                <a:lnTo>
                  <a:pt x="8664821" y="485229"/>
                </a:lnTo>
                <a:lnTo>
                  <a:pt x="8664821" y="425053"/>
                </a:lnTo>
                <a:lnTo>
                  <a:pt x="8239767" y="0"/>
                </a:lnTo>
                <a:lnTo>
                  <a:pt x="8292011" y="0"/>
                </a:lnTo>
                <a:lnTo>
                  <a:pt x="8691248" y="399236"/>
                </a:lnTo>
                <a:lnTo>
                  <a:pt x="8750812" y="399236"/>
                </a:lnTo>
                <a:lnTo>
                  <a:pt x="9150049" y="1"/>
                </a:lnTo>
                <a:lnTo>
                  <a:pt x="9202293" y="1"/>
                </a:lnTo>
                <a:lnTo>
                  <a:pt x="8775646" y="426647"/>
                </a:lnTo>
                <a:lnTo>
                  <a:pt x="8775646" y="483635"/>
                </a:lnTo>
                <a:lnTo>
                  <a:pt x="9246372" y="954363"/>
                </a:lnTo>
                <a:lnTo>
                  <a:pt x="9715629" y="485103"/>
                </a:lnTo>
                <a:lnTo>
                  <a:pt x="9715629" y="425175"/>
                </a:lnTo>
                <a:lnTo>
                  <a:pt x="9290453" y="0"/>
                </a:lnTo>
                <a:lnTo>
                  <a:pt x="9342696" y="0"/>
                </a:lnTo>
                <a:lnTo>
                  <a:pt x="9741934" y="399236"/>
                </a:lnTo>
                <a:lnTo>
                  <a:pt x="9801496" y="399236"/>
                </a:lnTo>
                <a:lnTo>
                  <a:pt x="10200732" y="1"/>
                </a:lnTo>
                <a:lnTo>
                  <a:pt x="10252974" y="1"/>
                </a:lnTo>
                <a:lnTo>
                  <a:pt x="9826454" y="426520"/>
                </a:lnTo>
                <a:lnTo>
                  <a:pt x="9826454" y="483756"/>
                </a:lnTo>
                <a:lnTo>
                  <a:pt x="10297055" y="954360"/>
                </a:lnTo>
                <a:lnTo>
                  <a:pt x="10766437" y="484975"/>
                </a:lnTo>
                <a:lnTo>
                  <a:pt x="10766437" y="425305"/>
                </a:lnTo>
                <a:lnTo>
                  <a:pt x="10341131" y="0"/>
                </a:lnTo>
                <a:lnTo>
                  <a:pt x="10393375" y="0"/>
                </a:lnTo>
                <a:lnTo>
                  <a:pt x="10792612" y="399236"/>
                </a:lnTo>
                <a:lnTo>
                  <a:pt x="10852176" y="399236"/>
                </a:lnTo>
                <a:lnTo>
                  <a:pt x="11251411" y="3"/>
                </a:lnTo>
                <a:lnTo>
                  <a:pt x="11303657" y="3"/>
                </a:lnTo>
                <a:lnTo>
                  <a:pt x="10877262" y="426397"/>
                </a:lnTo>
                <a:lnTo>
                  <a:pt x="10877262" y="483887"/>
                </a:lnTo>
                <a:lnTo>
                  <a:pt x="11347735" y="954362"/>
                </a:lnTo>
                <a:lnTo>
                  <a:pt x="11817249" y="484846"/>
                </a:lnTo>
                <a:lnTo>
                  <a:pt x="11817249" y="425436"/>
                </a:lnTo>
                <a:lnTo>
                  <a:pt x="11391812" y="0"/>
                </a:lnTo>
                <a:lnTo>
                  <a:pt x="11444056" y="0"/>
                </a:lnTo>
                <a:lnTo>
                  <a:pt x="11843293" y="399236"/>
                </a:lnTo>
                <a:lnTo>
                  <a:pt x="11902859" y="399236"/>
                </a:lnTo>
                <a:lnTo>
                  <a:pt x="12191973" y="110123"/>
                </a:lnTo>
                <a:lnTo>
                  <a:pt x="12191973" y="162366"/>
                </a:lnTo>
                <a:lnTo>
                  <a:pt x="11928074" y="426265"/>
                </a:lnTo>
                <a:lnTo>
                  <a:pt x="11928074" y="484017"/>
                </a:lnTo>
                <a:lnTo>
                  <a:pt x="12191974" y="747926"/>
                </a:lnTo>
                <a:lnTo>
                  <a:pt x="12191974" y="800166"/>
                </a:lnTo>
                <a:lnTo>
                  <a:pt x="11901874" y="510061"/>
                </a:lnTo>
                <a:lnTo>
                  <a:pt x="11844278" y="510061"/>
                </a:lnTo>
                <a:lnTo>
                  <a:pt x="11373857" y="980483"/>
                </a:lnTo>
                <a:lnTo>
                  <a:pt x="11840505" y="1447132"/>
                </a:lnTo>
                <a:lnTo>
                  <a:pt x="11905645" y="1447132"/>
                </a:lnTo>
                <a:lnTo>
                  <a:pt x="12191976" y="1160803"/>
                </a:lnTo>
                <a:lnTo>
                  <a:pt x="12191976" y="1213046"/>
                </a:lnTo>
                <a:lnTo>
                  <a:pt x="11928074" y="1476947"/>
                </a:lnTo>
                <a:lnTo>
                  <a:pt x="11928074" y="1534702"/>
                </a:lnTo>
                <a:lnTo>
                  <a:pt x="12191975" y="1798604"/>
                </a:lnTo>
                <a:lnTo>
                  <a:pt x="12191975" y="1850847"/>
                </a:lnTo>
                <a:lnTo>
                  <a:pt x="11899087" y="1557957"/>
                </a:lnTo>
                <a:lnTo>
                  <a:pt x="11847063" y="1557957"/>
                </a:lnTo>
                <a:lnTo>
                  <a:pt x="11373858" y="2031163"/>
                </a:lnTo>
                <a:lnTo>
                  <a:pt x="11842778" y="2500070"/>
                </a:lnTo>
                <a:lnTo>
                  <a:pt x="11903378" y="2500070"/>
                </a:lnTo>
                <a:lnTo>
                  <a:pt x="12191975" y="2211473"/>
                </a:lnTo>
                <a:lnTo>
                  <a:pt x="12191974" y="2263716"/>
                </a:lnTo>
                <a:lnTo>
                  <a:pt x="11928074" y="2527616"/>
                </a:lnTo>
                <a:lnTo>
                  <a:pt x="11928074" y="2585366"/>
                </a:lnTo>
                <a:lnTo>
                  <a:pt x="12191978" y="2849270"/>
                </a:lnTo>
                <a:lnTo>
                  <a:pt x="12191977" y="2901515"/>
                </a:lnTo>
                <a:lnTo>
                  <a:pt x="11901357" y="2610895"/>
                </a:lnTo>
                <a:lnTo>
                  <a:pt x="11844795" y="2610895"/>
                </a:lnTo>
                <a:lnTo>
                  <a:pt x="11373856" y="3081835"/>
                </a:lnTo>
                <a:lnTo>
                  <a:pt x="11843230" y="3551209"/>
                </a:lnTo>
                <a:lnTo>
                  <a:pt x="11902922" y="3551209"/>
                </a:lnTo>
                <a:lnTo>
                  <a:pt x="12191974" y="3262156"/>
                </a:lnTo>
                <a:lnTo>
                  <a:pt x="12191974" y="3314400"/>
                </a:lnTo>
                <a:lnTo>
                  <a:pt x="11928074" y="3578299"/>
                </a:lnTo>
                <a:lnTo>
                  <a:pt x="11928074" y="3636053"/>
                </a:lnTo>
                <a:lnTo>
                  <a:pt x="12191975" y="3899954"/>
                </a:lnTo>
                <a:lnTo>
                  <a:pt x="12191975" y="3952198"/>
                </a:lnTo>
                <a:lnTo>
                  <a:pt x="11901811" y="3662034"/>
                </a:lnTo>
                <a:lnTo>
                  <a:pt x="11844339" y="3662034"/>
                </a:lnTo>
                <a:lnTo>
                  <a:pt x="11373856" y="4132518"/>
                </a:lnTo>
                <a:lnTo>
                  <a:pt x="11813331" y="4571992"/>
                </a:lnTo>
                <a:lnTo>
                  <a:pt x="11761089" y="4571991"/>
                </a:lnTo>
                <a:lnTo>
                  <a:pt x="11347736" y="4158638"/>
                </a:lnTo>
                <a:lnTo>
                  <a:pt x="10934382" y="4571992"/>
                </a:lnTo>
                <a:lnTo>
                  <a:pt x="10882138" y="4571992"/>
                </a:lnTo>
                <a:lnTo>
                  <a:pt x="11321614" y="4132516"/>
                </a:lnTo>
                <a:lnTo>
                  <a:pt x="10851132" y="3662034"/>
                </a:lnTo>
                <a:lnTo>
                  <a:pt x="10793656" y="3662034"/>
                </a:lnTo>
                <a:lnTo>
                  <a:pt x="10323175" y="4132515"/>
                </a:lnTo>
                <a:lnTo>
                  <a:pt x="10762651" y="4571991"/>
                </a:lnTo>
                <a:lnTo>
                  <a:pt x="10710406" y="4571992"/>
                </a:lnTo>
                <a:lnTo>
                  <a:pt x="10297052" y="4158638"/>
                </a:lnTo>
                <a:lnTo>
                  <a:pt x="9883699" y="4571992"/>
                </a:lnTo>
                <a:lnTo>
                  <a:pt x="9831456" y="4571992"/>
                </a:lnTo>
                <a:lnTo>
                  <a:pt x="10270931" y="4132517"/>
                </a:lnTo>
                <a:lnTo>
                  <a:pt x="9800448" y="3662034"/>
                </a:lnTo>
                <a:lnTo>
                  <a:pt x="9742974" y="3662034"/>
                </a:lnTo>
                <a:lnTo>
                  <a:pt x="9272491" y="4132517"/>
                </a:lnTo>
                <a:lnTo>
                  <a:pt x="9711968" y="4571993"/>
                </a:lnTo>
                <a:lnTo>
                  <a:pt x="9659723" y="4571993"/>
                </a:lnTo>
                <a:lnTo>
                  <a:pt x="9246369" y="4158639"/>
                </a:lnTo>
                <a:lnTo>
                  <a:pt x="8833016" y="4571992"/>
                </a:lnTo>
                <a:lnTo>
                  <a:pt x="8780772" y="4571992"/>
                </a:lnTo>
                <a:lnTo>
                  <a:pt x="9220247" y="4132517"/>
                </a:lnTo>
                <a:lnTo>
                  <a:pt x="8749764" y="3662034"/>
                </a:lnTo>
                <a:lnTo>
                  <a:pt x="8692294" y="3662034"/>
                </a:lnTo>
                <a:lnTo>
                  <a:pt x="8221812" y="4132516"/>
                </a:lnTo>
                <a:lnTo>
                  <a:pt x="8661288" y="4571992"/>
                </a:lnTo>
                <a:lnTo>
                  <a:pt x="8609042" y="4571992"/>
                </a:lnTo>
                <a:lnTo>
                  <a:pt x="8195689" y="4158639"/>
                </a:lnTo>
                <a:lnTo>
                  <a:pt x="7782334" y="4571994"/>
                </a:lnTo>
                <a:lnTo>
                  <a:pt x="7730092" y="4571994"/>
                </a:lnTo>
                <a:lnTo>
                  <a:pt x="8169568" y="4132518"/>
                </a:lnTo>
                <a:lnTo>
                  <a:pt x="7699085" y="3662034"/>
                </a:lnTo>
                <a:lnTo>
                  <a:pt x="7641614" y="3662034"/>
                </a:lnTo>
                <a:lnTo>
                  <a:pt x="7171129" y="4132518"/>
                </a:lnTo>
                <a:lnTo>
                  <a:pt x="7610604" y="4571993"/>
                </a:lnTo>
                <a:lnTo>
                  <a:pt x="7558360" y="4571993"/>
                </a:lnTo>
                <a:lnTo>
                  <a:pt x="7145007" y="4158640"/>
                </a:lnTo>
                <a:lnTo>
                  <a:pt x="6731655" y="4571993"/>
                </a:lnTo>
                <a:lnTo>
                  <a:pt x="6679410" y="4571993"/>
                </a:lnTo>
                <a:lnTo>
                  <a:pt x="7118885" y="4132518"/>
                </a:lnTo>
                <a:lnTo>
                  <a:pt x="6648402" y="3662034"/>
                </a:lnTo>
                <a:lnTo>
                  <a:pt x="6590932" y="3662034"/>
                </a:lnTo>
                <a:lnTo>
                  <a:pt x="6120448" y="4132519"/>
                </a:lnTo>
                <a:lnTo>
                  <a:pt x="6559922" y="4571993"/>
                </a:lnTo>
                <a:lnTo>
                  <a:pt x="6507678" y="4571993"/>
                </a:lnTo>
                <a:lnTo>
                  <a:pt x="6094326" y="4158641"/>
                </a:lnTo>
                <a:lnTo>
                  <a:pt x="5680985" y="4571992"/>
                </a:lnTo>
                <a:lnTo>
                  <a:pt x="5628744" y="4571992"/>
                </a:lnTo>
                <a:lnTo>
                  <a:pt x="6068205" y="4132519"/>
                </a:lnTo>
                <a:lnTo>
                  <a:pt x="5597731" y="3662034"/>
                </a:lnTo>
                <a:lnTo>
                  <a:pt x="5540263" y="3662034"/>
                </a:lnTo>
                <a:lnTo>
                  <a:pt x="5069789" y="4132518"/>
                </a:lnTo>
                <a:lnTo>
                  <a:pt x="5509253" y="4571993"/>
                </a:lnTo>
                <a:lnTo>
                  <a:pt x="5457012" y="4571993"/>
                </a:lnTo>
                <a:lnTo>
                  <a:pt x="5043664" y="4158640"/>
                </a:lnTo>
                <a:lnTo>
                  <a:pt x="4630303" y="4571992"/>
                </a:lnTo>
                <a:lnTo>
                  <a:pt x="4578059" y="4571992"/>
                </a:lnTo>
                <a:lnTo>
                  <a:pt x="5017539" y="4132518"/>
                </a:lnTo>
                <a:lnTo>
                  <a:pt x="4547049" y="3662034"/>
                </a:lnTo>
                <a:lnTo>
                  <a:pt x="4489581" y="3662034"/>
                </a:lnTo>
                <a:lnTo>
                  <a:pt x="4019108" y="4132519"/>
                </a:lnTo>
                <a:lnTo>
                  <a:pt x="4458568" y="4571993"/>
                </a:lnTo>
                <a:lnTo>
                  <a:pt x="4406323" y="4571993"/>
                </a:lnTo>
                <a:lnTo>
                  <a:pt x="3992985" y="4158641"/>
                </a:lnTo>
                <a:lnTo>
                  <a:pt x="3579645" y="4571992"/>
                </a:lnTo>
                <a:lnTo>
                  <a:pt x="3527403" y="4571992"/>
                </a:lnTo>
                <a:lnTo>
                  <a:pt x="3966864" y="4132520"/>
                </a:lnTo>
                <a:lnTo>
                  <a:pt x="3496388" y="3662034"/>
                </a:lnTo>
                <a:lnTo>
                  <a:pt x="3438920" y="3662034"/>
                </a:lnTo>
                <a:lnTo>
                  <a:pt x="2968432" y="4132519"/>
                </a:lnTo>
                <a:lnTo>
                  <a:pt x="3407908" y="4571992"/>
                </a:lnTo>
                <a:lnTo>
                  <a:pt x="3355663" y="4571992"/>
                </a:lnTo>
                <a:lnTo>
                  <a:pt x="2942311" y="4158641"/>
                </a:lnTo>
                <a:lnTo>
                  <a:pt x="2528961" y="4571991"/>
                </a:lnTo>
                <a:lnTo>
                  <a:pt x="2476717" y="4571991"/>
                </a:lnTo>
                <a:lnTo>
                  <a:pt x="2916189" y="4132519"/>
                </a:lnTo>
                <a:lnTo>
                  <a:pt x="2445706" y="3662034"/>
                </a:lnTo>
                <a:lnTo>
                  <a:pt x="2388237" y="3662034"/>
                </a:lnTo>
                <a:lnTo>
                  <a:pt x="1917745" y="4132520"/>
                </a:lnTo>
                <a:lnTo>
                  <a:pt x="2357225" y="4571992"/>
                </a:lnTo>
                <a:lnTo>
                  <a:pt x="2304981" y="4571993"/>
                </a:lnTo>
                <a:lnTo>
                  <a:pt x="1891623" y="4158642"/>
                </a:lnTo>
                <a:lnTo>
                  <a:pt x="1478275" y="4571991"/>
                </a:lnTo>
                <a:lnTo>
                  <a:pt x="1426031" y="4571991"/>
                </a:lnTo>
                <a:lnTo>
                  <a:pt x="1865501" y="4132520"/>
                </a:lnTo>
                <a:lnTo>
                  <a:pt x="1395017" y="3662034"/>
                </a:lnTo>
                <a:lnTo>
                  <a:pt x="1337551" y="3662034"/>
                </a:lnTo>
                <a:lnTo>
                  <a:pt x="867066" y="4132521"/>
                </a:lnTo>
                <a:lnTo>
                  <a:pt x="1306536" y="4571992"/>
                </a:lnTo>
                <a:lnTo>
                  <a:pt x="1254292" y="4571992"/>
                </a:lnTo>
                <a:lnTo>
                  <a:pt x="840944" y="4158643"/>
                </a:lnTo>
                <a:lnTo>
                  <a:pt x="427595" y="4571993"/>
                </a:lnTo>
                <a:lnTo>
                  <a:pt x="375351" y="4571993"/>
                </a:lnTo>
                <a:lnTo>
                  <a:pt x="814822" y="4132521"/>
                </a:lnTo>
                <a:lnTo>
                  <a:pt x="344336" y="3662034"/>
                </a:lnTo>
                <a:lnTo>
                  <a:pt x="286870" y="3662034"/>
                </a:lnTo>
                <a:lnTo>
                  <a:pt x="5" y="3948900"/>
                </a:lnTo>
                <a:lnTo>
                  <a:pt x="5" y="3896656"/>
                </a:lnTo>
                <a:lnTo>
                  <a:pt x="258369" y="3638291"/>
                </a:lnTo>
                <a:lnTo>
                  <a:pt x="258369" y="3576066"/>
                </a:lnTo>
                <a:lnTo>
                  <a:pt x="1" y="3317698"/>
                </a:lnTo>
                <a:lnTo>
                  <a:pt x="1" y="3265454"/>
                </a:lnTo>
                <a:lnTo>
                  <a:pt x="285756" y="3551209"/>
                </a:lnTo>
                <a:lnTo>
                  <a:pt x="345451" y="3551209"/>
                </a:lnTo>
                <a:lnTo>
                  <a:pt x="814822" y="3081838"/>
                </a:lnTo>
                <a:lnTo>
                  <a:pt x="343880" y="2610895"/>
                </a:lnTo>
                <a:lnTo>
                  <a:pt x="287328" y="2610895"/>
                </a:lnTo>
                <a:lnTo>
                  <a:pt x="6" y="2898217"/>
                </a:lnTo>
                <a:lnTo>
                  <a:pt x="6" y="2845973"/>
                </a:lnTo>
                <a:lnTo>
                  <a:pt x="258373" y="2587605"/>
                </a:lnTo>
                <a:lnTo>
                  <a:pt x="258373" y="2525388"/>
                </a:lnTo>
                <a:lnTo>
                  <a:pt x="1" y="2267015"/>
                </a:lnTo>
                <a:lnTo>
                  <a:pt x="0" y="2214770"/>
                </a:lnTo>
                <a:lnTo>
                  <a:pt x="285299" y="2500070"/>
                </a:lnTo>
                <a:lnTo>
                  <a:pt x="345909" y="2500070"/>
                </a:lnTo>
                <a:lnTo>
                  <a:pt x="814822" y="2031167"/>
                </a:lnTo>
                <a:lnTo>
                  <a:pt x="341616" y="1557959"/>
                </a:lnTo>
                <a:lnTo>
                  <a:pt x="289593" y="1557959"/>
                </a:lnTo>
                <a:lnTo>
                  <a:pt x="4" y="1847551"/>
                </a:lnTo>
                <a:lnTo>
                  <a:pt x="4" y="1795307"/>
                </a:lnTo>
                <a:lnTo>
                  <a:pt x="258377" y="1536932"/>
                </a:lnTo>
                <a:lnTo>
                  <a:pt x="258377" y="1474721"/>
                </a:lnTo>
                <a:lnTo>
                  <a:pt x="2" y="1216345"/>
                </a:lnTo>
                <a:lnTo>
                  <a:pt x="2" y="1164102"/>
                </a:lnTo>
                <a:lnTo>
                  <a:pt x="283034" y="1447135"/>
                </a:lnTo>
                <a:lnTo>
                  <a:pt x="348175" y="1447135"/>
                </a:lnTo>
                <a:lnTo>
                  <a:pt x="814821" y="980486"/>
                </a:lnTo>
                <a:lnTo>
                  <a:pt x="344401" y="510062"/>
                </a:lnTo>
                <a:lnTo>
                  <a:pt x="286805" y="510062"/>
                </a:lnTo>
                <a:lnTo>
                  <a:pt x="5" y="796868"/>
                </a:lnTo>
                <a:lnTo>
                  <a:pt x="5" y="744628"/>
                </a:lnTo>
                <a:lnTo>
                  <a:pt x="258382" y="486242"/>
                </a:lnTo>
                <a:lnTo>
                  <a:pt x="258382" y="424043"/>
                </a:lnTo>
                <a:lnTo>
                  <a:pt x="3" y="165664"/>
                </a:lnTo>
                <a:lnTo>
                  <a:pt x="3" y="113420"/>
                </a:lnTo>
                <a:lnTo>
                  <a:pt x="285820" y="399237"/>
                </a:lnTo>
                <a:lnTo>
                  <a:pt x="345386" y="399237"/>
                </a:lnTo>
                <a:lnTo>
                  <a:pt x="744622" y="2"/>
                </a:lnTo>
                <a:lnTo>
                  <a:pt x="796865" y="2"/>
                </a:lnTo>
                <a:lnTo>
                  <a:pt x="369206" y="427661"/>
                </a:lnTo>
                <a:lnTo>
                  <a:pt x="369206" y="482624"/>
                </a:lnTo>
                <a:lnTo>
                  <a:pt x="840943" y="954364"/>
                </a:lnTo>
                <a:lnTo>
                  <a:pt x="1309187" y="486116"/>
                </a:lnTo>
                <a:lnTo>
                  <a:pt x="1309187" y="424169"/>
                </a:lnTo>
                <a:lnTo>
                  <a:pt x="885019" y="0"/>
                </a:lnTo>
                <a:lnTo>
                  <a:pt x="937262" y="0"/>
                </a:lnTo>
                <a:lnTo>
                  <a:pt x="1336499" y="399237"/>
                </a:lnTo>
                <a:lnTo>
                  <a:pt x="1396066" y="399237"/>
                </a:lnTo>
                <a:lnTo>
                  <a:pt x="1795300" y="3"/>
                </a:lnTo>
                <a:lnTo>
                  <a:pt x="1847544" y="3"/>
                </a:lnTo>
                <a:lnTo>
                  <a:pt x="1420012" y="427535"/>
                </a:lnTo>
                <a:lnTo>
                  <a:pt x="1420012" y="482750"/>
                </a:lnTo>
                <a:lnTo>
                  <a:pt x="1891623" y="954365"/>
                </a:lnTo>
                <a:lnTo>
                  <a:pt x="2360001" y="485992"/>
                </a:lnTo>
                <a:lnTo>
                  <a:pt x="2360001" y="424295"/>
                </a:lnTo>
                <a:lnTo>
                  <a:pt x="1935698" y="0"/>
                </a:lnTo>
                <a:lnTo>
                  <a:pt x="1987943" y="0"/>
                </a:lnTo>
                <a:lnTo>
                  <a:pt x="2387187" y="399237"/>
                </a:lnTo>
                <a:lnTo>
                  <a:pt x="2446755" y="399237"/>
                </a:lnTo>
                <a:lnTo>
                  <a:pt x="2845991" y="2"/>
                </a:lnTo>
                <a:lnTo>
                  <a:pt x="2898236" y="2"/>
                </a:lnTo>
                <a:lnTo>
                  <a:pt x="2470825" y="427411"/>
                </a:lnTo>
                <a:lnTo>
                  <a:pt x="2470825" y="482875"/>
                </a:lnTo>
                <a:lnTo>
                  <a:pt x="2942310" y="954365"/>
                </a:lnTo>
                <a:lnTo>
                  <a:pt x="3410809" y="485866"/>
                </a:lnTo>
                <a:lnTo>
                  <a:pt x="3410809" y="424419"/>
                </a:lnTo>
                <a:lnTo>
                  <a:pt x="2986386" y="0"/>
                </a:lnTo>
                <a:lnTo>
                  <a:pt x="3038626" y="0"/>
                </a:lnTo>
                <a:lnTo>
                  <a:pt x="3437870" y="399237"/>
                </a:lnTo>
                <a:lnTo>
                  <a:pt x="3497441" y="399237"/>
                </a:lnTo>
                <a:lnTo>
                  <a:pt x="3896667" y="2"/>
                </a:lnTo>
                <a:lnTo>
                  <a:pt x="3948913" y="2"/>
                </a:lnTo>
                <a:lnTo>
                  <a:pt x="3521637" y="427285"/>
                </a:lnTo>
                <a:lnTo>
                  <a:pt x="3521637" y="483001"/>
                </a:lnTo>
                <a:lnTo>
                  <a:pt x="3992987" y="954364"/>
                </a:lnTo>
                <a:lnTo>
                  <a:pt x="4461599" y="485738"/>
                </a:lnTo>
                <a:lnTo>
                  <a:pt x="4461599" y="424543"/>
                </a:lnTo>
                <a:lnTo>
                  <a:pt x="4037068" y="1"/>
                </a:lnTo>
                <a:lnTo>
                  <a:pt x="4089312" y="1"/>
                </a:lnTo>
                <a:lnTo>
                  <a:pt x="4488534" y="399237"/>
                </a:lnTo>
                <a:lnTo>
                  <a:pt x="4548100" y="399237"/>
                </a:lnTo>
                <a:lnTo>
                  <a:pt x="4947332" y="4"/>
                </a:lnTo>
                <a:lnTo>
                  <a:pt x="4999581" y="4"/>
                </a:lnTo>
                <a:lnTo>
                  <a:pt x="4572422" y="427156"/>
                </a:lnTo>
                <a:lnTo>
                  <a:pt x="4572422" y="483126"/>
                </a:lnTo>
                <a:lnTo>
                  <a:pt x="5043667" y="954362"/>
                </a:lnTo>
                <a:lnTo>
                  <a:pt x="5512409" y="485609"/>
                </a:lnTo>
                <a:lnTo>
                  <a:pt x="5512409" y="424674"/>
                </a:lnTo>
                <a:lnTo>
                  <a:pt x="5087742" y="1"/>
                </a:lnTo>
                <a:lnTo>
                  <a:pt x="5139977" y="1"/>
                </a:lnTo>
                <a:lnTo>
                  <a:pt x="5539215" y="399237"/>
                </a:lnTo>
                <a:lnTo>
                  <a:pt x="5598781" y="399237"/>
                </a:lnTo>
                <a:lnTo>
                  <a:pt x="5998007" y="2"/>
                </a:lnTo>
                <a:lnTo>
                  <a:pt x="6050249" y="2"/>
                </a:lnTo>
                <a:lnTo>
                  <a:pt x="5623232" y="427030"/>
                </a:lnTo>
                <a:lnTo>
                  <a:pt x="5623232" y="483255"/>
                </a:lnTo>
                <a:lnTo>
                  <a:pt x="6094326" y="954363"/>
                </a:lnTo>
                <a:lnTo>
                  <a:pt x="6563205" y="485481"/>
                </a:lnTo>
                <a:lnTo>
                  <a:pt x="6563205" y="42479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en-US" smtClean="0"/>
              <a:t>Click to edit Master title style</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fld id="{6AD6EE87-EBD5-4F12-A48A-63ACA297AC8F}" type="datetimeFigureOut">
              <a:rPr lang="en-US" smtClean="0"/>
              <a:t>12/3/2014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8" name="Straight Connector 7"/>
          <p:cNvCxnSpPr/>
          <p:nvPr/>
        </p:nvCxnSpPr>
        <p:spPr>
          <a:xfrm flipV="1">
            <a:off x="8386842"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16197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CD73815-2707-4475-8F1A-B873CB631BB4}" type="datetimeFigureOut">
              <a:rPr lang="en-US" smtClean="0"/>
              <a:t>12/3/2014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6126402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762000"/>
            <a:ext cx="2628900" cy="5410200"/>
          </a:xfrm>
        </p:spPr>
        <p:txBody>
          <a:bodyPr vert="eaVert" lIns="45720" tIns="91440" rIns="45720" bIns="9144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90600" y="762000"/>
            <a:ext cx="75819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A4AFB99-0EAB-4182-AFF8-E214C82A68F6}" type="datetimeFigureOut">
              <a:rPr lang="en-US" smtClean="0"/>
              <a:t>12/3/2014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7" name="Straight Connector 6"/>
          <p:cNvCxnSpPr/>
          <p:nvPr/>
        </p:nvCxnSpPr>
        <p:spPr>
          <a:xfrm rot="5400000" flipV="1">
            <a:off x="10058400" y="59263"/>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02383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5D3794B-289A-4A80-97D7-111025398D45}" type="datetimeFigureOut">
              <a:rPr lang="en-US" smtClean="0"/>
              <a:t>12/3/2014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4151791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a:xfrm>
            <a:off x="0" y="0"/>
            <a:ext cx="12192000" cy="4572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9"/>
          <p:cNvSpPr/>
          <p:nvPr/>
        </p:nvSpPr>
        <p:spPr>
          <a:xfrm>
            <a:off x="24" y="8"/>
            <a:ext cx="12191978" cy="4571994"/>
          </a:xfrm>
          <a:custGeom>
            <a:avLst/>
            <a:gdLst/>
            <a:ahLst/>
            <a:cxnLst/>
            <a:rect l="l" t="t" r="r" b="b"/>
            <a:pathLst>
              <a:path w="12191978" h="4571994">
                <a:moveTo>
                  <a:pt x="1" y="4316129"/>
                </a:moveTo>
                <a:lnTo>
                  <a:pt x="255863" y="4571991"/>
                </a:lnTo>
                <a:lnTo>
                  <a:pt x="203619" y="4571991"/>
                </a:lnTo>
                <a:lnTo>
                  <a:pt x="1" y="4368373"/>
                </a:lnTo>
                <a:close/>
                <a:moveTo>
                  <a:pt x="12191973" y="4312831"/>
                </a:moveTo>
                <a:lnTo>
                  <a:pt x="12191972" y="4365076"/>
                </a:lnTo>
                <a:lnTo>
                  <a:pt x="11985055" y="4571992"/>
                </a:lnTo>
                <a:lnTo>
                  <a:pt x="11932811" y="4571993"/>
                </a:lnTo>
                <a:close/>
                <a:moveTo>
                  <a:pt x="11817249" y="4076816"/>
                </a:moveTo>
                <a:lnTo>
                  <a:pt x="11928074" y="4076816"/>
                </a:lnTo>
                <a:lnTo>
                  <a:pt x="11928074" y="4187641"/>
                </a:lnTo>
                <a:lnTo>
                  <a:pt x="11817249" y="4187641"/>
                </a:lnTo>
                <a:close/>
                <a:moveTo>
                  <a:pt x="10766437" y="4076816"/>
                </a:moveTo>
                <a:lnTo>
                  <a:pt x="10877262" y="4076816"/>
                </a:lnTo>
                <a:lnTo>
                  <a:pt x="10877262" y="4187641"/>
                </a:lnTo>
                <a:lnTo>
                  <a:pt x="10766437" y="4187641"/>
                </a:lnTo>
                <a:close/>
                <a:moveTo>
                  <a:pt x="9715629" y="4076816"/>
                </a:moveTo>
                <a:lnTo>
                  <a:pt x="9826454" y="4076816"/>
                </a:lnTo>
                <a:lnTo>
                  <a:pt x="9826454" y="4187641"/>
                </a:lnTo>
                <a:lnTo>
                  <a:pt x="9715629" y="4187641"/>
                </a:lnTo>
                <a:close/>
                <a:moveTo>
                  <a:pt x="8664821" y="4076816"/>
                </a:moveTo>
                <a:lnTo>
                  <a:pt x="8775646" y="4076816"/>
                </a:lnTo>
                <a:lnTo>
                  <a:pt x="8775646" y="4187641"/>
                </a:lnTo>
                <a:lnTo>
                  <a:pt x="8664821" y="4187641"/>
                </a:lnTo>
                <a:close/>
                <a:moveTo>
                  <a:pt x="7614013" y="4076816"/>
                </a:moveTo>
                <a:lnTo>
                  <a:pt x="7724838" y="4076816"/>
                </a:lnTo>
                <a:lnTo>
                  <a:pt x="7724838" y="4187641"/>
                </a:lnTo>
                <a:lnTo>
                  <a:pt x="7614013" y="4187641"/>
                </a:lnTo>
                <a:close/>
                <a:moveTo>
                  <a:pt x="6563205" y="4076816"/>
                </a:moveTo>
                <a:lnTo>
                  <a:pt x="6674030" y="4076816"/>
                </a:lnTo>
                <a:lnTo>
                  <a:pt x="6674030" y="4187641"/>
                </a:lnTo>
                <a:lnTo>
                  <a:pt x="6563205" y="4187641"/>
                </a:lnTo>
                <a:close/>
                <a:moveTo>
                  <a:pt x="5512397" y="4076816"/>
                </a:moveTo>
                <a:lnTo>
                  <a:pt x="5623222" y="4076816"/>
                </a:lnTo>
                <a:lnTo>
                  <a:pt x="5623222" y="4187641"/>
                </a:lnTo>
                <a:lnTo>
                  <a:pt x="5512397" y="4187641"/>
                </a:lnTo>
                <a:close/>
                <a:moveTo>
                  <a:pt x="4461589" y="4076816"/>
                </a:moveTo>
                <a:lnTo>
                  <a:pt x="4572414" y="4076816"/>
                </a:lnTo>
                <a:lnTo>
                  <a:pt x="4572414" y="4187641"/>
                </a:lnTo>
                <a:lnTo>
                  <a:pt x="4461589" y="4187641"/>
                </a:lnTo>
                <a:close/>
                <a:moveTo>
                  <a:pt x="3410782" y="4076816"/>
                </a:moveTo>
                <a:lnTo>
                  <a:pt x="3521608" y="4076816"/>
                </a:lnTo>
                <a:lnTo>
                  <a:pt x="3521608" y="4187641"/>
                </a:lnTo>
                <a:lnTo>
                  <a:pt x="3410782" y="4187641"/>
                </a:lnTo>
                <a:close/>
                <a:moveTo>
                  <a:pt x="2359975" y="4076816"/>
                </a:moveTo>
                <a:lnTo>
                  <a:pt x="2470800" y="4076816"/>
                </a:lnTo>
                <a:lnTo>
                  <a:pt x="2470800" y="4187641"/>
                </a:lnTo>
                <a:lnTo>
                  <a:pt x="2359975" y="4187641"/>
                </a:lnTo>
                <a:close/>
                <a:moveTo>
                  <a:pt x="1309167" y="4076816"/>
                </a:moveTo>
                <a:lnTo>
                  <a:pt x="1419992" y="4076816"/>
                </a:lnTo>
                <a:lnTo>
                  <a:pt x="1419992" y="4187641"/>
                </a:lnTo>
                <a:lnTo>
                  <a:pt x="1309167" y="4187641"/>
                </a:lnTo>
                <a:close/>
                <a:moveTo>
                  <a:pt x="258359" y="4076816"/>
                </a:moveTo>
                <a:lnTo>
                  <a:pt x="369184" y="4076816"/>
                </a:lnTo>
                <a:lnTo>
                  <a:pt x="369184" y="4187641"/>
                </a:lnTo>
                <a:lnTo>
                  <a:pt x="258359" y="4187641"/>
                </a:lnTo>
                <a:close/>
                <a:moveTo>
                  <a:pt x="11291841" y="3551209"/>
                </a:moveTo>
                <a:lnTo>
                  <a:pt x="11402666" y="3551209"/>
                </a:lnTo>
                <a:lnTo>
                  <a:pt x="11402666" y="3662034"/>
                </a:lnTo>
                <a:lnTo>
                  <a:pt x="11291841" y="3662034"/>
                </a:lnTo>
                <a:close/>
                <a:moveTo>
                  <a:pt x="10241033" y="3551209"/>
                </a:moveTo>
                <a:lnTo>
                  <a:pt x="10351858" y="3551209"/>
                </a:lnTo>
                <a:lnTo>
                  <a:pt x="10351858" y="3662034"/>
                </a:lnTo>
                <a:lnTo>
                  <a:pt x="10241033" y="3662034"/>
                </a:lnTo>
                <a:close/>
                <a:moveTo>
                  <a:pt x="9190225" y="3551209"/>
                </a:moveTo>
                <a:lnTo>
                  <a:pt x="9301050" y="3551209"/>
                </a:lnTo>
                <a:lnTo>
                  <a:pt x="9301050" y="3662034"/>
                </a:lnTo>
                <a:lnTo>
                  <a:pt x="9190225" y="3662034"/>
                </a:lnTo>
                <a:close/>
                <a:moveTo>
                  <a:pt x="8139417" y="3551209"/>
                </a:moveTo>
                <a:lnTo>
                  <a:pt x="8250242" y="3551209"/>
                </a:lnTo>
                <a:lnTo>
                  <a:pt x="8250242" y="3662034"/>
                </a:lnTo>
                <a:lnTo>
                  <a:pt x="8139417" y="3662034"/>
                </a:lnTo>
                <a:close/>
                <a:moveTo>
                  <a:pt x="7088609" y="3551209"/>
                </a:moveTo>
                <a:lnTo>
                  <a:pt x="7199434" y="3551209"/>
                </a:lnTo>
                <a:lnTo>
                  <a:pt x="7199434" y="3662034"/>
                </a:lnTo>
                <a:lnTo>
                  <a:pt x="7088609" y="3662034"/>
                </a:lnTo>
                <a:close/>
                <a:moveTo>
                  <a:pt x="6037801" y="3551209"/>
                </a:moveTo>
                <a:lnTo>
                  <a:pt x="6148626" y="3551209"/>
                </a:lnTo>
                <a:lnTo>
                  <a:pt x="6148626" y="3662034"/>
                </a:lnTo>
                <a:lnTo>
                  <a:pt x="6037801" y="3662034"/>
                </a:lnTo>
                <a:close/>
                <a:moveTo>
                  <a:pt x="4986998" y="3551209"/>
                </a:moveTo>
                <a:lnTo>
                  <a:pt x="5097826" y="3551209"/>
                </a:lnTo>
                <a:lnTo>
                  <a:pt x="5097826" y="3662034"/>
                </a:lnTo>
                <a:lnTo>
                  <a:pt x="4986998" y="3662034"/>
                </a:lnTo>
                <a:close/>
                <a:moveTo>
                  <a:pt x="3936196" y="3551209"/>
                </a:moveTo>
                <a:lnTo>
                  <a:pt x="4047020" y="3551209"/>
                </a:lnTo>
                <a:lnTo>
                  <a:pt x="4047020" y="3662034"/>
                </a:lnTo>
                <a:lnTo>
                  <a:pt x="3936196" y="3662034"/>
                </a:lnTo>
                <a:close/>
                <a:moveTo>
                  <a:pt x="2885389" y="3551209"/>
                </a:moveTo>
                <a:lnTo>
                  <a:pt x="2996214" y="3551209"/>
                </a:lnTo>
                <a:lnTo>
                  <a:pt x="2996214" y="3662034"/>
                </a:lnTo>
                <a:lnTo>
                  <a:pt x="2885389" y="3662034"/>
                </a:lnTo>
                <a:close/>
                <a:moveTo>
                  <a:pt x="1834579" y="3551209"/>
                </a:moveTo>
                <a:lnTo>
                  <a:pt x="1945404" y="3551209"/>
                </a:lnTo>
                <a:lnTo>
                  <a:pt x="1945404" y="3662034"/>
                </a:lnTo>
                <a:lnTo>
                  <a:pt x="1834579" y="3662034"/>
                </a:lnTo>
                <a:close/>
                <a:moveTo>
                  <a:pt x="783773" y="3551209"/>
                </a:moveTo>
                <a:lnTo>
                  <a:pt x="894598" y="3551209"/>
                </a:lnTo>
                <a:lnTo>
                  <a:pt x="894598" y="3662034"/>
                </a:lnTo>
                <a:lnTo>
                  <a:pt x="783773" y="3662034"/>
                </a:lnTo>
                <a:close/>
                <a:moveTo>
                  <a:pt x="2942310" y="3107960"/>
                </a:moveTo>
                <a:lnTo>
                  <a:pt x="2470811" y="3579460"/>
                </a:lnTo>
                <a:lnTo>
                  <a:pt x="2470811" y="3634896"/>
                </a:lnTo>
                <a:lnTo>
                  <a:pt x="2942311" y="4106397"/>
                </a:lnTo>
                <a:lnTo>
                  <a:pt x="3410794" y="3637915"/>
                </a:lnTo>
                <a:lnTo>
                  <a:pt x="3410794" y="3576442"/>
                </a:lnTo>
                <a:close/>
                <a:moveTo>
                  <a:pt x="840944" y="3107960"/>
                </a:moveTo>
                <a:lnTo>
                  <a:pt x="369194" y="3579710"/>
                </a:lnTo>
                <a:lnTo>
                  <a:pt x="369194" y="3634648"/>
                </a:lnTo>
                <a:lnTo>
                  <a:pt x="840944" y="4106399"/>
                </a:lnTo>
                <a:lnTo>
                  <a:pt x="1309176" y="3638165"/>
                </a:lnTo>
                <a:lnTo>
                  <a:pt x="1309176" y="3576193"/>
                </a:lnTo>
                <a:close/>
                <a:moveTo>
                  <a:pt x="3992986" y="3107959"/>
                </a:moveTo>
                <a:lnTo>
                  <a:pt x="3521621" y="3579335"/>
                </a:lnTo>
                <a:lnTo>
                  <a:pt x="3521621" y="3635021"/>
                </a:lnTo>
                <a:lnTo>
                  <a:pt x="3992986" y="4106398"/>
                </a:lnTo>
                <a:lnTo>
                  <a:pt x="4461593" y="3637778"/>
                </a:lnTo>
                <a:lnTo>
                  <a:pt x="4461593" y="3576578"/>
                </a:lnTo>
                <a:close/>
                <a:moveTo>
                  <a:pt x="1891624" y="3107959"/>
                </a:moveTo>
                <a:lnTo>
                  <a:pt x="1420001" y="3579584"/>
                </a:lnTo>
                <a:lnTo>
                  <a:pt x="1420001" y="3634774"/>
                </a:lnTo>
                <a:lnTo>
                  <a:pt x="1891623" y="4106397"/>
                </a:lnTo>
                <a:lnTo>
                  <a:pt x="2359987" y="3638040"/>
                </a:lnTo>
                <a:lnTo>
                  <a:pt x="2359987" y="3576315"/>
                </a:lnTo>
                <a:close/>
                <a:moveTo>
                  <a:pt x="8195689" y="3107959"/>
                </a:moveTo>
                <a:lnTo>
                  <a:pt x="7724838" y="3578810"/>
                </a:lnTo>
                <a:lnTo>
                  <a:pt x="7724838" y="3635541"/>
                </a:lnTo>
                <a:lnTo>
                  <a:pt x="8195691" y="4106395"/>
                </a:lnTo>
                <a:lnTo>
                  <a:pt x="8664821" y="3637265"/>
                </a:lnTo>
                <a:lnTo>
                  <a:pt x="8664821" y="3577091"/>
                </a:lnTo>
                <a:close/>
                <a:moveTo>
                  <a:pt x="5043664" y="3107959"/>
                </a:moveTo>
                <a:lnTo>
                  <a:pt x="4572419" y="3579197"/>
                </a:lnTo>
                <a:lnTo>
                  <a:pt x="4572419" y="3635159"/>
                </a:lnTo>
                <a:lnTo>
                  <a:pt x="5043662" y="4106396"/>
                </a:lnTo>
                <a:lnTo>
                  <a:pt x="5512402" y="3637650"/>
                </a:lnTo>
                <a:lnTo>
                  <a:pt x="5512402" y="3576704"/>
                </a:lnTo>
                <a:close/>
                <a:moveTo>
                  <a:pt x="6094326" y="3107958"/>
                </a:moveTo>
                <a:lnTo>
                  <a:pt x="5623226" y="3579070"/>
                </a:lnTo>
                <a:lnTo>
                  <a:pt x="5623226" y="3635285"/>
                </a:lnTo>
                <a:lnTo>
                  <a:pt x="6094326" y="4106397"/>
                </a:lnTo>
                <a:lnTo>
                  <a:pt x="6563205" y="3637518"/>
                </a:lnTo>
                <a:lnTo>
                  <a:pt x="6563205" y="3576837"/>
                </a:lnTo>
                <a:close/>
                <a:moveTo>
                  <a:pt x="9246372" y="3107957"/>
                </a:moveTo>
                <a:lnTo>
                  <a:pt x="8775646" y="3578683"/>
                </a:lnTo>
                <a:lnTo>
                  <a:pt x="8775646" y="3635671"/>
                </a:lnTo>
                <a:lnTo>
                  <a:pt x="9246369" y="4106395"/>
                </a:lnTo>
                <a:lnTo>
                  <a:pt x="9715629" y="3637135"/>
                </a:lnTo>
                <a:lnTo>
                  <a:pt x="9715629" y="3577215"/>
                </a:lnTo>
                <a:close/>
                <a:moveTo>
                  <a:pt x="7145009" y="3107957"/>
                </a:moveTo>
                <a:lnTo>
                  <a:pt x="6674030" y="3578936"/>
                </a:lnTo>
                <a:lnTo>
                  <a:pt x="6674030" y="3635418"/>
                </a:lnTo>
                <a:lnTo>
                  <a:pt x="7145007" y="4106396"/>
                </a:lnTo>
                <a:lnTo>
                  <a:pt x="7614013" y="3637390"/>
                </a:lnTo>
                <a:lnTo>
                  <a:pt x="7614013" y="3576961"/>
                </a:lnTo>
                <a:close/>
                <a:moveTo>
                  <a:pt x="11347734" y="3107957"/>
                </a:moveTo>
                <a:lnTo>
                  <a:pt x="10877262" y="3578428"/>
                </a:lnTo>
                <a:lnTo>
                  <a:pt x="10877262" y="3635922"/>
                </a:lnTo>
                <a:lnTo>
                  <a:pt x="11347735" y="4106396"/>
                </a:lnTo>
                <a:lnTo>
                  <a:pt x="11817249" y="3636882"/>
                </a:lnTo>
                <a:lnTo>
                  <a:pt x="11817249" y="3577472"/>
                </a:lnTo>
                <a:close/>
                <a:moveTo>
                  <a:pt x="10297053" y="3107955"/>
                </a:moveTo>
                <a:lnTo>
                  <a:pt x="9826454" y="3578554"/>
                </a:lnTo>
                <a:lnTo>
                  <a:pt x="9826454" y="3635794"/>
                </a:lnTo>
                <a:lnTo>
                  <a:pt x="10297054" y="4106394"/>
                </a:lnTo>
                <a:lnTo>
                  <a:pt x="10766437" y="3637011"/>
                </a:lnTo>
                <a:lnTo>
                  <a:pt x="10766437" y="3577339"/>
                </a:lnTo>
                <a:close/>
                <a:moveTo>
                  <a:pt x="11817249" y="3027334"/>
                </a:moveTo>
                <a:lnTo>
                  <a:pt x="11928074" y="3027334"/>
                </a:lnTo>
                <a:lnTo>
                  <a:pt x="11928074" y="3138159"/>
                </a:lnTo>
                <a:lnTo>
                  <a:pt x="11817249" y="3138159"/>
                </a:lnTo>
                <a:close/>
                <a:moveTo>
                  <a:pt x="10766437" y="3027334"/>
                </a:moveTo>
                <a:lnTo>
                  <a:pt x="10877262" y="3027334"/>
                </a:lnTo>
                <a:lnTo>
                  <a:pt x="10877262" y="3138159"/>
                </a:lnTo>
                <a:lnTo>
                  <a:pt x="10766437" y="3138159"/>
                </a:lnTo>
                <a:close/>
                <a:moveTo>
                  <a:pt x="9715629" y="3027334"/>
                </a:moveTo>
                <a:lnTo>
                  <a:pt x="9826454" y="3027334"/>
                </a:lnTo>
                <a:lnTo>
                  <a:pt x="9826454" y="3138159"/>
                </a:lnTo>
                <a:lnTo>
                  <a:pt x="9715629" y="3138159"/>
                </a:lnTo>
                <a:close/>
                <a:moveTo>
                  <a:pt x="8664821" y="3027334"/>
                </a:moveTo>
                <a:lnTo>
                  <a:pt x="8775646" y="3027334"/>
                </a:lnTo>
                <a:lnTo>
                  <a:pt x="8775646" y="3138159"/>
                </a:lnTo>
                <a:lnTo>
                  <a:pt x="8664821" y="3138159"/>
                </a:lnTo>
                <a:close/>
                <a:moveTo>
                  <a:pt x="7614013" y="3027334"/>
                </a:moveTo>
                <a:lnTo>
                  <a:pt x="7724838" y="3027334"/>
                </a:lnTo>
                <a:lnTo>
                  <a:pt x="7724838" y="3138159"/>
                </a:lnTo>
                <a:lnTo>
                  <a:pt x="7614013" y="3138159"/>
                </a:lnTo>
                <a:close/>
                <a:moveTo>
                  <a:pt x="6563205" y="3027334"/>
                </a:moveTo>
                <a:lnTo>
                  <a:pt x="6674030" y="3027334"/>
                </a:lnTo>
                <a:lnTo>
                  <a:pt x="6674030" y="3138159"/>
                </a:lnTo>
                <a:lnTo>
                  <a:pt x="6563205" y="3138159"/>
                </a:lnTo>
                <a:close/>
                <a:moveTo>
                  <a:pt x="5512400" y="3027334"/>
                </a:moveTo>
                <a:lnTo>
                  <a:pt x="5623225" y="3027334"/>
                </a:lnTo>
                <a:lnTo>
                  <a:pt x="5623225" y="3138159"/>
                </a:lnTo>
                <a:lnTo>
                  <a:pt x="5512400" y="3138159"/>
                </a:lnTo>
                <a:close/>
                <a:moveTo>
                  <a:pt x="4461592" y="3027334"/>
                </a:moveTo>
                <a:lnTo>
                  <a:pt x="4572417" y="3027334"/>
                </a:lnTo>
                <a:lnTo>
                  <a:pt x="4572417" y="3138159"/>
                </a:lnTo>
                <a:lnTo>
                  <a:pt x="4461592" y="3138159"/>
                </a:lnTo>
                <a:close/>
                <a:moveTo>
                  <a:pt x="3410790" y="3027334"/>
                </a:moveTo>
                <a:lnTo>
                  <a:pt x="3521616" y="3027334"/>
                </a:lnTo>
                <a:lnTo>
                  <a:pt x="3521616" y="3138159"/>
                </a:lnTo>
                <a:lnTo>
                  <a:pt x="3410790" y="3138159"/>
                </a:lnTo>
                <a:close/>
                <a:moveTo>
                  <a:pt x="2359982" y="3027334"/>
                </a:moveTo>
                <a:lnTo>
                  <a:pt x="2470807" y="3027334"/>
                </a:lnTo>
                <a:lnTo>
                  <a:pt x="2470807" y="3138159"/>
                </a:lnTo>
                <a:lnTo>
                  <a:pt x="2359982" y="3138159"/>
                </a:lnTo>
                <a:close/>
                <a:moveTo>
                  <a:pt x="1309173" y="3027334"/>
                </a:moveTo>
                <a:lnTo>
                  <a:pt x="1419997" y="3027334"/>
                </a:lnTo>
                <a:lnTo>
                  <a:pt x="1419997" y="3138159"/>
                </a:lnTo>
                <a:lnTo>
                  <a:pt x="1309173" y="3138159"/>
                </a:lnTo>
                <a:close/>
                <a:moveTo>
                  <a:pt x="258365" y="3027334"/>
                </a:moveTo>
                <a:lnTo>
                  <a:pt x="369190" y="3027334"/>
                </a:lnTo>
                <a:lnTo>
                  <a:pt x="369190" y="3138159"/>
                </a:lnTo>
                <a:lnTo>
                  <a:pt x="258365" y="3138159"/>
                </a:lnTo>
                <a:close/>
                <a:moveTo>
                  <a:pt x="10794114" y="2610895"/>
                </a:moveTo>
                <a:lnTo>
                  <a:pt x="10323174" y="3081834"/>
                </a:lnTo>
                <a:lnTo>
                  <a:pt x="10792548" y="3551209"/>
                </a:lnTo>
                <a:lnTo>
                  <a:pt x="10852239" y="3551209"/>
                </a:lnTo>
                <a:lnTo>
                  <a:pt x="11321612" y="3081835"/>
                </a:lnTo>
                <a:lnTo>
                  <a:pt x="10850672" y="2610895"/>
                </a:lnTo>
                <a:close/>
                <a:moveTo>
                  <a:pt x="9743434" y="2610895"/>
                </a:moveTo>
                <a:lnTo>
                  <a:pt x="9272494" y="3081834"/>
                </a:lnTo>
                <a:lnTo>
                  <a:pt x="9741869" y="3551209"/>
                </a:lnTo>
                <a:lnTo>
                  <a:pt x="9801555" y="3551209"/>
                </a:lnTo>
                <a:lnTo>
                  <a:pt x="10270931" y="3081833"/>
                </a:lnTo>
                <a:lnTo>
                  <a:pt x="9799992" y="2610895"/>
                </a:lnTo>
                <a:close/>
                <a:moveTo>
                  <a:pt x="8692754" y="2610895"/>
                </a:moveTo>
                <a:lnTo>
                  <a:pt x="8221811" y="3081837"/>
                </a:lnTo>
                <a:lnTo>
                  <a:pt x="8691183" y="3551209"/>
                </a:lnTo>
                <a:lnTo>
                  <a:pt x="8750876" y="3551209"/>
                </a:lnTo>
                <a:lnTo>
                  <a:pt x="9220250" y="3081835"/>
                </a:lnTo>
                <a:lnTo>
                  <a:pt x="8749310" y="2610895"/>
                </a:lnTo>
                <a:close/>
                <a:moveTo>
                  <a:pt x="7642070" y="2610895"/>
                </a:moveTo>
                <a:lnTo>
                  <a:pt x="7171131" y="3081835"/>
                </a:lnTo>
                <a:lnTo>
                  <a:pt x="7640505" y="3551209"/>
                </a:lnTo>
                <a:lnTo>
                  <a:pt x="7700194" y="3551209"/>
                </a:lnTo>
                <a:lnTo>
                  <a:pt x="8169567" y="3081836"/>
                </a:lnTo>
                <a:lnTo>
                  <a:pt x="7698625" y="2610895"/>
                </a:lnTo>
                <a:close/>
                <a:moveTo>
                  <a:pt x="6591389" y="2610895"/>
                </a:moveTo>
                <a:lnTo>
                  <a:pt x="6120448" y="3081836"/>
                </a:lnTo>
                <a:lnTo>
                  <a:pt x="6589820" y="3551209"/>
                </a:lnTo>
                <a:lnTo>
                  <a:pt x="6649514" y="3551209"/>
                </a:lnTo>
                <a:lnTo>
                  <a:pt x="7118887" y="3081836"/>
                </a:lnTo>
                <a:lnTo>
                  <a:pt x="6647947" y="2610895"/>
                </a:lnTo>
                <a:close/>
                <a:moveTo>
                  <a:pt x="5540722" y="2610895"/>
                </a:moveTo>
                <a:lnTo>
                  <a:pt x="5069790" y="3081837"/>
                </a:lnTo>
                <a:lnTo>
                  <a:pt x="5539152" y="3551209"/>
                </a:lnTo>
                <a:lnTo>
                  <a:pt x="5598843" y="3551209"/>
                </a:lnTo>
                <a:lnTo>
                  <a:pt x="6068204" y="3081836"/>
                </a:lnTo>
                <a:lnTo>
                  <a:pt x="5597274" y="2610895"/>
                </a:lnTo>
                <a:close/>
                <a:moveTo>
                  <a:pt x="4490039" y="2610895"/>
                </a:moveTo>
                <a:lnTo>
                  <a:pt x="4019108" y="3081837"/>
                </a:lnTo>
                <a:lnTo>
                  <a:pt x="4488467" y="3551209"/>
                </a:lnTo>
                <a:lnTo>
                  <a:pt x="4548162" y="3551209"/>
                </a:lnTo>
                <a:lnTo>
                  <a:pt x="5017539" y="3081837"/>
                </a:lnTo>
                <a:lnTo>
                  <a:pt x="4546591" y="2610895"/>
                </a:lnTo>
                <a:close/>
                <a:moveTo>
                  <a:pt x="3439377" y="2610895"/>
                </a:moveTo>
                <a:lnTo>
                  <a:pt x="2968431" y="3081838"/>
                </a:lnTo>
                <a:lnTo>
                  <a:pt x="3437805" y="3551209"/>
                </a:lnTo>
                <a:lnTo>
                  <a:pt x="3497502" y="3551209"/>
                </a:lnTo>
                <a:lnTo>
                  <a:pt x="3966864" y="3081837"/>
                </a:lnTo>
                <a:lnTo>
                  <a:pt x="3495931" y="2610895"/>
                </a:lnTo>
                <a:close/>
                <a:moveTo>
                  <a:pt x="2388695" y="2610895"/>
                </a:moveTo>
                <a:lnTo>
                  <a:pt x="1917746" y="3081837"/>
                </a:lnTo>
                <a:lnTo>
                  <a:pt x="2387125" y="3551209"/>
                </a:lnTo>
                <a:lnTo>
                  <a:pt x="2446819" y="3551209"/>
                </a:lnTo>
                <a:lnTo>
                  <a:pt x="2916188" y="3081838"/>
                </a:lnTo>
                <a:lnTo>
                  <a:pt x="2445246" y="2610895"/>
                </a:lnTo>
                <a:close/>
                <a:moveTo>
                  <a:pt x="1338007" y="2610895"/>
                </a:moveTo>
                <a:lnTo>
                  <a:pt x="867066" y="3081838"/>
                </a:lnTo>
                <a:lnTo>
                  <a:pt x="1336436" y="3551209"/>
                </a:lnTo>
                <a:lnTo>
                  <a:pt x="1396132" y="3551209"/>
                </a:lnTo>
                <a:lnTo>
                  <a:pt x="1865502" y="3081837"/>
                </a:lnTo>
                <a:lnTo>
                  <a:pt x="1394561" y="2610895"/>
                </a:lnTo>
                <a:close/>
                <a:moveTo>
                  <a:pt x="11291841" y="2500070"/>
                </a:moveTo>
                <a:lnTo>
                  <a:pt x="11402666" y="2500070"/>
                </a:lnTo>
                <a:lnTo>
                  <a:pt x="11402666" y="2610895"/>
                </a:lnTo>
                <a:lnTo>
                  <a:pt x="11291841" y="2610895"/>
                </a:lnTo>
                <a:close/>
                <a:moveTo>
                  <a:pt x="10241033" y="2500070"/>
                </a:moveTo>
                <a:lnTo>
                  <a:pt x="10351858" y="2500070"/>
                </a:lnTo>
                <a:lnTo>
                  <a:pt x="10351858" y="2610895"/>
                </a:lnTo>
                <a:lnTo>
                  <a:pt x="10241033" y="2610895"/>
                </a:lnTo>
                <a:close/>
                <a:moveTo>
                  <a:pt x="9190225" y="2500070"/>
                </a:moveTo>
                <a:lnTo>
                  <a:pt x="9301050" y="2500070"/>
                </a:lnTo>
                <a:lnTo>
                  <a:pt x="9301050" y="2610895"/>
                </a:lnTo>
                <a:lnTo>
                  <a:pt x="9190225" y="2610895"/>
                </a:lnTo>
                <a:close/>
                <a:moveTo>
                  <a:pt x="8139417" y="2500070"/>
                </a:moveTo>
                <a:lnTo>
                  <a:pt x="8250242" y="2500070"/>
                </a:lnTo>
                <a:lnTo>
                  <a:pt x="8250242" y="2610895"/>
                </a:lnTo>
                <a:lnTo>
                  <a:pt x="8139417" y="2610895"/>
                </a:lnTo>
                <a:close/>
                <a:moveTo>
                  <a:pt x="7088609" y="2500070"/>
                </a:moveTo>
                <a:lnTo>
                  <a:pt x="7199434" y="2500070"/>
                </a:lnTo>
                <a:lnTo>
                  <a:pt x="7199434" y="2610895"/>
                </a:lnTo>
                <a:lnTo>
                  <a:pt x="7088609" y="2610895"/>
                </a:lnTo>
                <a:close/>
                <a:moveTo>
                  <a:pt x="6037801" y="2500070"/>
                </a:moveTo>
                <a:lnTo>
                  <a:pt x="6148626" y="2500070"/>
                </a:lnTo>
                <a:lnTo>
                  <a:pt x="6148626" y="2610895"/>
                </a:lnTo>
                <a:lnTo>
                  <a:pt x="6037801" y="2610895"/>
                </a:lnTo>
                <a:close/>
                <a:moveTo>
                  <a:pt x="4987000" y="2500070"/>
                </a:moveTo>
                <a:lnTo>
                  <a:pt x="5097829" y="2500070"/>
                </a:lnTo>
                <a:lnTo>
                  <a:pt x="5097829" y="2610895"/>
                </a:lnTo>
                <a:lnTo>
                  <a:pt x="4987000" y="2610895"/>
                </a:lnTo>
                <a:close/>
                <a:moveTo>
                  <a:pt x="3936200" y="2500070"/>
                </a:moveTo>
                <a:lnTo>
                  <a:pt x="4047024" y="2500070"/>
                </a:lnTo>
                <a:lnTo>
                  <a:pt x="4047024" y="2610895"/>
                </a:lnTo>
                <a:lnTo>
                  <a:pt x="3936200" y="2610895"/>
                </a:lnTo>
                <a:close/>
                <a:moveTo>
                  <a:pt x="2885393" y="2500070"/>
                </a:moveTo>
                <a:lnTo>
                  <a:pt x="2996218" y="2500070"/>
                </a:lnTo>
                <a:lnTo>
                  <a:pt x="2996218" y="2610895"/>
                </a:lnTo>
                <a:lnTo>
                  <a:pt x="2885393" y="2610895"/>
                </a:lnTo>
                <a:close/>
                <a:moveTo>
                  <a:pt x="1834583" y="2500070"/>
                </a:moveTo>
                <a:lnTo>
                  <a:pt x="1945408" y="2500070"/>
                </a:lnTo>
                <a:lnTo>
                  <a:pt x="1945408" y="2610895"/>
                </a:lnTo>
                <a:lnTo>
                  <a:pt x="1834583" y="2610895"/>
                </a:lnTo>
                <a:close/>
                <a:moveTo>
                  <a:pt x="783777" y="2500070"/>
                </a:moveTo>
                <a:lnTo>
                  <a:pt x="894602" y="2500070"/>
                </a:lnTo>
                <a:lnTo>
                  <a:pt x="894602" y="2610895"/>
                </a:lnTo>
                <a:lnTo>
                  <a:pt x="783777" y="2610895"/>
                </a:lnTo>
                <a:close/>
                <a:moveTo>
                  <a:pt x="1891623" y="2057291"/>
                </a:moveTo>
                <a:lnTo>
                  <a:pt x="1420005" y="2528898"/>
                </a:lnTo>
                <a:lnTo>
                  <a:pt x="1420005" y="2584095"/>
                </a:lnTo>
                <a:lnTo>
                  <a:pt x="1891624" y="3055715"/>
                </a:lnTo>
                <a:lnTo>
                  <a:pt x="2359991" y="2587356"/>
                </a:lnTo>
                <a:lnTo>
                  <a:pt x="2359991" y="2525640"/>
                </a:lnTo>
                <a:close/>
                <a:moveTo>
                  <a:pt x="2942310" y="2057291"/>
                </a:moveTo>
                <a:lnTo>
                  <a:pt x="2470816" y="2528774"/>
                </a:lnTo>
                <a:lnTo>
                  <a:pt x="2470816" y="2584221"/>
                </a:lnTo>
                <a:lnTo>
                  <a:pt x="2942310" y="3055716"/>
                </a:lnTo>
                <a:lnTo>
                  <a:pt x="3410799" y="2587229"/>
                </a:lnTo>
                <a:lnTo>
                  <a:pt x="3410799" y="2525765"/>
                </a:lnTo>
                <a:close/>
                <a:moveTo>
                  <a:pt x="3992986" y="2057290"/>
                </a:moveTo>
                <a:lnTo>
                  <a:pt x="3521627" y="2528649"/>
                </a:lnTo>
                <a:lnTo>
                  <a:pt x="3521627" y="2584345"/>
                </a:lnTo>
                <a:lnTo>
                  <a:pt x="3992986" y="3055715"/>
                </a:lnTo>
                <a:lnTo>
                  <a:pt x="4461596" y="2587094"/>
                </a:lnTo>
                <a:lnTo>
                  <a:pt x="4461596" y="2525899"/>
                </a:lnTo>
                <a:close/>
                <a:moveTo>
                  <a:pt x="840944" y="2057289"/>
                </a:moveTo>
                <a:lnTo>
                  <a:pt x="369198" y="2529024"/>
                </a:lnTo>
                <a:lnTo>
                  <a:pt x="369198" y="2583969"/>
                </a:lnTo>
                <a:lnTo>
                  <a:pt x="840944" y="3055716"/>
                </a:lnTo>
                <a:lnTo>
                  <a:pt x="1309180" y="2587479"/>
                </a:lnTo>
                <a:lnTo>
                  <a:pt x="1309180" y="2525514"/>
                </a:lnTo>
                <a:close/>
                <a:moveTo>
                  <a:pt x="7145007" y="2057289"/>
                </a:moveTo>
                <a:lnTo>
                  <a:pt x="6674030" y="2528255"/>
                </a:lnTo>
                <a:lnTo>
                  <a:pt x="6674030" y="2584733"/>
                </a:lnTo>
                <a:lnTo>
                  <a:pt x="7145010" y="3055713"/>
                </a:lnTo>
                <a:lnTo>
                  <a:pt x="7614013" y="2586710"/>
                </a:lnTo>
                <a:lnTo>
                  <a:pt x="7614013" y="2526283"/>
                </a:lnTo>
                <a:close/>
                <a:moveTo>
                  <a:pt x="5043664" y="2057289"/>
                </a:moveTo>
                <a:lnTo>
                  <a:pt x="4572421" y="2528513"/>
                </a:lnTo>
                <a:lnTo>
                  <a:pt x="4572421" y="2584480"/>
                </a:lnTo>
                <a:lnTo>
                  <a:pt x="5043664" y="3055715"/>
                </a:lnTo>
                <a:lnTo>
                  <a:pt x="5512404" y="2586968"/>
                </a:lnTo>
                <a:lnTo>
                  <a:pt x="5512404" y="2526024"/>
                </a:lnTo>
                <a:close/>
                <a:moveTo>
                  <a:pt x="10297053" y="2057288"/>
                </a:moveTo>
                <a:lnTo>
                  <a:pt x="9826454" y="2527875"/>
                </a:lnTo>
                <a:lnTo>
                  <a:pt x="9826454" y="2585115"/>
                </a:lnTo>
                <a:lnTo>
                  <a:pt x="10297052" y="3055713"/>
                </a:lnTo>
                <a:lnTo>
                  <a:pt x="10766437" y="2586328"/>
                </a:lnTo>
                <a:lnTo>
                  <a:pt x="10766437" y="2526660"/>
                </a:lnTo>
                <a:close/>
                <a:moveTo>
                  <a:pt x="9246373" y="2057288"/>
                </a:moveTo>
                <a:lnTo>
                  <a:pt x="8775646" y="2528002"/>
                </a:lnTo>
                <a:lnTo>
                  <a:pt x="8775646" y="2584986"/>
                </a:lnTo>
                <a:lnTo>
                  <a:pt x="9246373" y="3055713"/>
                </a:lnTo>
                <a:lnTo>
                  <a:pt x="9715629" y="2586457"/>
                </a:lnTo>
                <a:lnTo>
                  <a:pt x="9715629" y="2526532"/>
                </a:lnTo>
                <a:close/>
                <a:moveTo>
                  <a:pt x="8195690" y="2057288"/>
                </a:moveTo>
                <a:lnTo>
                  <a:pt x="7724838" y="2528128"/>
                </a:lnTo>
                <a:lnTo>
                  <a:pt x="7724838" y="2584864"/>
                </a:lnTo>
                <a:lnTo>
                  <a:pt x="8195689" y="3055714"/>
                </a:lnTo>
                <a:lnTo>
                  <a:pt x="8664821" y="2586582"/>
                </a:lnTo>
                <a:lnTo>
                  <a:pt x="8664821" y="2526406"/>
                </a:lnTo>
                <a:close/>
                <a:moveTo>
                  <a:pt x="6094328" y="2057287"/>
                </a:moveTo>
                <a:lnTo>
                  <a:pt x="5623228" y="2528386"/>
                </a:lnTo>
                <a:lnTo>
                  <a:pt x="5623228" y="2584606"/>
                </a:lnTo>
                <a:lnTo>
                  <a:pt x="6094325" y="3055714"/>
                </a:lnTo>
                <a:lnTo>
                  <a:pt x="6563205" y="2586835"/>
                </a:lnTo>
                <a:lnTo>
                  <a:pt x="6563205" y="2526153"/>
                </a:lnTo>
                <a:close/>
                <a:moveTo>
                  <a:pt x="11347736" y="2057286"/>
                </a:moveTo>
                <a:lnTo>
                  <a:pt x="10877262" y="2527747"/>
                </a:lnTo>
                <a:lnTo>
                  <a:pt x="10877262" y="2585241"/>
                </a:lnTo>
                <a:lnTo>
                  <a:pt x="11347734" y="3055713"/>
                </a:lnTo>
                <a:lnTo>
                  <a:pt x="11817249" y="2586199"/>
                </a:lnTo>
                <a:lnTo>
                  <a:pt x="11817249" y="2526787"/>
                </a:lnTo>
                <a:close/>
                <a:moveTo>
                  <a:pt x="258363" y="1973449"/>
                </a:moveTo>
                <a:lnTo>
                  <a:pt x="369188" y="1973449"/>
                </a:lnTo>
                <a:lnTo>
                  <a:pt x="369188" y="2084274"/>
                </a:lnTo>
                <a:lnTo>
                  <a:pt x="258363" y="2084274"/>
                </a:lnTo>
                <a:close/>
                <a:moveTo>
                  <a:pt x="2359980" y="1973449"/>
                </a:moveTo>
                <a:lnTo>
                  <a:pt x="2470805" y="1973449"/>
                </a:lnTo>
                <a:lnTo>
                  <a:pt x="2470805" y="2084274"/>
                </a:lnTo>
                <a:lnTo>
                  <a:pt x="2359980" y="2084274"/>
                </a:lnTo>
                <a:close/>
                <a:moveTo>
                  <a:pt x="1309171" y="1973449"/>
                </a:moveTo>
                <a:lnTo>
                  <a:pt x="1419995" y="1973449"/>
                </a:lnTo>
                <a:lnTo>
                  <a:pt x="1419995" y="2084274"/>
                </a:lnTo>
                <a:lnTo>
                  <a:pt x="1309171" y="2084274"/>
                </a:lnTo>
                <a:close/>
                <a:moveTo>
                  <a:pt x="4461591" y="1973448"/>
                </a:moveTo>
                <a:lnTo>
                  <a:pt x="4572416" y="1973448"/>
                </a:lnTo>
                <a:lnTo>
                  <a:pt x="4572416" y="2084273"/>
                </a:lnTo>
                <a:lnTo>
                  <a:pt x="4461591" y="2084273"/>
                </a:lnTo>
                <a:close/>
                <a:moveTo>
                  <a:pt x="3410788" y="1973448"/>
                </a:moveTo>
                <a:lnTo>
                  <a:pt x="3521614" y="1973448"/>
                </a:lnTo>
                <a:lnTo>
                  <a:pt x="3521614" y="2084273"/>
                </a:lnTo>
                <a:lnTo>
                  <a:pt x="3410788" y="2084273"/>
                </a:lnTo>
                <a:close/>
                <a:moveTo>
                  <a:pt x="6563205" y="1973448"/>
                </a:moveTo>
                <a:lnTo>
                  <a:pt x="6674030" y="1973448"/>
                </a:lnTo>
                <a:lnTo>
                  <a:pt x="6674030" y="2084273"/>
                </a:lnTo>
                <a:lnTo>
                  <a:pt x="6563205" y="2084273"/>
                </a:lnTo>
                <a:close/>
                <a:moveTo>
                  <a:pt x="5512399" y="1973448"/>
                </a:moveTo>
                <a:lnTo>
                  <a:pt x="5623224" y="1973448"/>
                </a:lnTo>
                <a:lnTo>
                  <a:pt x="5623224" y="2084273"/>
                </a:lnTo>
                <a:lnTo>
                  <a:pt x="5512399" y="2084273"/>
                </a:lnTo>
                <a:close/>
                <a:moveTo>
                  <a:pt x="7614013" y="1973448"/>
                </a:moveTo>
                <a:lnTo>
                  <a:pt x="7724838" y="1973448"/>
                </a:lnTo>
                <a:lnTo>
                  <a:pt x="7724838" y="2084273"/>
                </a:lnTo>
                <a:lnTo>
                  <a:pt x="7614013" y="2084273"/>
                </a:lnTo>
                <a:close/>
                <a:moveTo>
                  <a:pt x="9715629" y="1973448"/>
                </a:moveTo>
                <a:lnTo>
                  <a:pt x="9826454" y="1973448"/>
                </a:lnTo>
                <a:lnTo>
                  <a:pt x="9826454" y="2084273"/>
                </a:lnTo>
                <a:lnTo>
                  <a:pt x="9715629" y="2084273"/>
                </a:lnTo>
                <a:close/>
                <a:moveTo>
                  <a:pt x="8664821" y="1973448"/>
                </a:moveTo>
                <a:lnTo>
                  <a:pt x="8775646" y="1973448"/>
                </a:lnTo>
                <a:lnTo>
                  <a:pt x="8775646" y="2084273"/>
                </a:lnTo>
                <a:lnTo>
                  <a:pt x="8664821" y="2084273"/>
                </a:lnTo>
                <a:close/>
                <a:moveTo>
                  <a:pt x="11817249" y="1973448"/>
                </a:moveTo>
                <a:lnTo>
                  <a:pt x="11928074" y="1973448"/>
                </a:lnTo>
                <a:lnTo>
                  <a:pt x="11928074" y="2084273"/>
                </a:lnTo>
                <a:lnTo>
                  <a:pt x="11817249" y="2084273"/>
                </a:lnTo>
                <a:close/>
                <a:moveTo>
                  <a:pt x="10766437" y="1973448"/>
                </a:moveTo>
                <a:lnTo>
                  <a:pt x="10877262" y="1973448"/>
                </a:lnTo>
                <a:lnTo>
                  <a:pt x="10877262" y="2084273"/>
                </a:lnTo>
                <a:lnTo>
                  <a:pt x="10766437" y="2084273"/>
                </a:lnTo>
                <a:close/>
                <a:moveTo>
                  <a:pt x="3441643" y="1557959"/>
                </a:moveTo>
                <a:lnTo>
                  <a:pt x="2968431" y="2031169"/>
                </a:lnTo>
                <a:lnTo>
                  <a:pt x="3437348" y="2500070"/>
                </a:lnTo>
                <a:lnTo>
                  <a:pt x="3497959" y="2500070"/>
                </a:lnTo>
                <a:lnTo>
                  <a:pt x="3966865" y="2031168"/>
                </a:lnTo>
                <a:lnTo>
                  <a:pt x="3493665" y="1557959"/>
                </a:lnTo>
                <a:close/>
                <a:moveTo>
                  <a:pt x="2390961" y="1557959"/>
                </a:moveTo>
                <a:lnTo>
                  <a:pt x="1917745" y="2031169"/>
                </a:lnTo>
                <a:lnTo>
                  <a:pt x="2386665" y="2500070"/>
                </a:lnTo>
                <a:lnTo>
                  <a:pt x="2447277" y="2500070"/>
                </a:lnTo>
                <a:lnTo>
                  <a:pt x="2916189" y="2031169"/>
                </a:lnTo>
                <a:lnTo>
                  <a:pt x="2442980" y="1557959"/>
                </a:lnTo>
                <a:close/>
                <a:moveTo>
                  <a:pt x="1340273" y="1557959"/>
                </a:moveTo>
                <a:lnTo>
                  <a:pt x="867066" y="2031167"/>
                </a:lnTo>
                <a:lnTo>
                  <a:pt x="1335980" y="2500070"/>
                </a:lnTo>
                <a:lnTo>
                  <a:pt x="1396589" y="2500070"/>
                </a:lnTo>
                <a:lnTo>
                  <a:pt x="1865501" y="2031169"/>
                </a:lnTo>
                <a:lnTo>
                  <a:pt x="1392293" y="1557959"/>
                </a:lnTo>
                <a:close/>
                <a:moveTo>
                  <a:pt x="5542986" y="1557958"/>
                </a:moveTo>
                <a:lnTo>
                  <a:pt x="5069790" y="2031167"/>
                </a:lnTo>
                <a:lnTo>
                  <a:pt x="5538694" y="2500070"/>
                </a:lnTo>
                <a:lnTo>
                  <a:pt x="5599302" y="2500070"/>
                </a:lnTo>
                <a:lnTo>
                  <a:pt x="6068206" y="2031166"/>
                </a:lnTo>
                <a:lnTo>
                  <a:pt x="5595011" y="1557958"/>
                </a:lnTo>
                <a:close/>
                <a:moveTo>
                  <a:pt x="4492305" y="1557958"/>
                </a:moveTo>
                <a:lnTo>
                  <a:pt x="4019109" y="2031168"/>
                </a:lnTo>
                <a:lnTo>
                  <a:pt x="4488010" y="2500070"/>
                </a:lnTo>
                <a:lnTo>
                  <a:pt x="4548620" y="2500070"/>
                </a:lnTo>
                <a:lnTo>
                  <a:pt x="5017539" y="2031167"/>
                </a:lnTo>
                <a:lnTo>
                  <a:pt x="4544326" y="1557958"/>
                </a:lnTo>
                <a:close/>
                <a:moveTo>
                  <a:pt x="7644337" y="1557958"/>
                </a:moveTo>
                <a:lnTo>
                  <a:pt x="7171129" y="2031167"/>
                </a:lnTo>
                <a:lnTo>
                  <a:pt x="7640044" y="2500070"/>
                </a:lnTo>
                <a:lnTo>
                  <a:pt x="7700653" y="2500070"/>
                </a:lnTo>
                <a:lnTo>
                  <a:pt x="8169569" y="2031167"/>
                </a:lnTo>
                <a:lnTo>
                  <a:pt x="7696361" y="1557958"/>
                </a:lnTo>
                <a:close/>
                <a:moveTo>
                  <a:pt x="6593656" y="1557958"/>
                </a:moveTo>
                <a:lnTo>
                  <a:pt x="6120450" y="2031165"/>
                </a:lnTo>
                <a:lnTo>
                  <a:pt x="6589366" y="2500070"/>
                </a:lnTo>
                <a:lnTo>
                  <a:pt x="6649970" y="2500070"/>
                </a:lnTo>
                <a:lnTo>
                  <a:pt x="7118885" y="2031167"/>
                </a:lnTo>
                <a:lnTo>
                  <a:pt x="6645676" y="1557958"/>
                </a:lnTo>
                <a:close/>
                <a:moveTo>
                  <a:pt x="9745703" y="1557958"/>
                </a:moveTo>
                <a:lnTo>
                  <a:pt x="9272494" y="2031167"/>
                </a:lnTo>
                <a:lnTo>
                  <a:pt x="9741408" y="2500070"/>
                </a:lnTo>
                <a:lnTo>
                  <a:pt x="9802016" y="2500070"/>
                </a:lnTo>
                <a:lnTo>
                  <a:pt x="10270931" y="2031167"/>
                </a:lnTo>
                <a:lnTo>
                  <a:pt x="9797723" y="1557958"/>
                </a:lnTo>
                <a:close/>
                <a:moveTo>
                  <a:pt x="8695019" y="1557958"/>
                </a:moveTo>
                <a:lnTo>
                  <a:pt x="8221812" y="2031166"/>
                </a:lnTo>
                <a:lnTo>
                  <a:pt x="8690730" y="2500070"/>
                </a:lnTo>
                <a:lnTo>
                  <a:pt x="8751334" y="2500070"/>
                </a:lnTo>
                <a:lnTo>
                  <a:pt x="9220250" y="2031166"/>
                </a:lnTo>
                <a:lnTo>
                  <a:pt x="8747043" y="1557958"/>
                </a:lnTo>
                <a:close/>
                <a:moveTo>
                  <a:pt x="10796383" y="1557958"/>
                </a:moveTo>
                <a:lnTo>
                  <a:pt x="10323175" y="2031166"/>
                </a:lnTo>
                <a:lnTo>
                  <a:pt x="10792091" y="2500070"/>
                </a:lnTo>
                <a:lnTo>
                  <a:pt x="10852696" y="2500070"/>
                </a:lnTo>
                <a:lnTo>
                  <a:pt x="11321614" y="2031164"/>
                </a:lnTo>
                <a:lnTo>
                  <a:pt x="10848409" y="1557958"/>
                </a:lnTo>
                <a:close/>
                <a:moveTo>
                  <a:pt x="783781" y="1447135"/>
                </a:moveTo>
                <a:lnTo>
                  <a:pt x="894606" y="1447135"/>
                </a:lnTo>
                <a:lnTo>
                  <a:pt x="894606" y="1557959"/>
                </a:lnTo>
                <a:lnTo>
                  <a:pt x="783781" y="1557959"/>
                </a:lnTo>
                <a:close/>
                <a:moveTo>
                  <a:pt x="1834586" y="1447134"/>
                </a:moveTo>
                <a:lnTo>
                  <a:pt x="1945411" y="1447134"/>
                </a:lnTo>
                <a:lnTo>
                  <a:pt x="1945411" y="1557959"/>
                </a:lnTo>
                <a:lnTo>
                  <a:pt x="1834586" y="1557959"/>
                </a:lnTo>
                <a:close/>
                <a:moveTo>
                  <a:pt x="4987002" y="1447134"/>
                </a:moveTo>
                <a:lnTo>
                  <a:pt x="5097832" y="1447134"/>
                </a:lnTo>
                <a:lnTo>
                  <a:pt x="5097832" y="1557958"/>
                </a:lnTo>
                <a:lnTo>
                  <a:pt x="4987002" y="1557958"/>
                </a:lnTo>
                <a:close/>
                <a:moveTo>
                  <a:pt x="3936204" y="1447134"/>
                </a:moveTo>
                <a:lnTo>
                  <a:pt x="4047028" y="1447134"/>
                </a:lnTo>
                <a:lnTo>
                  <a:pt x="4047028" y="1557959"/>
                </a:lnTo>
                <a:lnTo>
                  <a:pt x="3936204" y="1557959"/>
                </a:lnTo>
                <a:close/>
                <a:moveTo>
                  <a:pt x="2885398" y="1447134"/>
                </a:moveTo>
                <a:lnTo>
                  <a:pt x="2996224" y="1447134"/>
                </a:lnTo>
                <a:lnTo>
                  <a:pt x="2996224" y="1557959"/>
                </a:lnTo>
                <a:lnTo>
                  <a:pt x="2885398" y="1557959"/>
                </a:lnTo>
                <a:close/>
                <a:moveTo>
                  <a:pt x="6037801" y="1447133"/>
                </a:moveTo>
                <a:lnTo>
                  <a:pt x="6148626" y="1447133"/>
                </a:lnTo>
                <a:lnTo>
                  <a:pt x="6148626" y="1557958"/>
                </a:lnTo>
                <a:lnTo>
                  <a:pt x="6037801" y="1557958"/>
                </a:lnTo>
                <a:close/>
                <a:moveTo>
                  <a:pt x="9190225" y="1447133"/>
                </a:moveTo>
                <a:lnTo>
                  <a:pt x="9301050" y="1447133"/>
                </a:lnTo>
                <a:lnTo>
                  <a:pt x="9301050" y="1557958"/>
                </a:lnTo>
                <a:lnTo>
                  <a:pt x="9190225" y="1557958"/>
                </a:lnTo>
                <a:close/>
                <a:moveTo>
                  <a:pt x="8139417" y="1447133"/>
                </a:moveTo>
                <a:lnTo>
                  <a:pt x="8250242" y="1447133"/>
                </a:lnTo>
                <a:lnTo>
                  <a:pt x="8250242" y="1557958"/>
                </a:lnTo>
                <a:lnTo>
                  <a:pt x="8139417" y="1557958"/>
                </a:lnTo>
                <a:close/>
                <a:moveTo>
                  <a:pt x="7088609" y="1447133"/>
                </a:moveTo>
                <a:lnTo>
                  <a:pt x="7199434" y="1447133"/>
                </a:lnTo>
                <a:lnTo>
                  <a:pt x="7199434" y="1557958"/>
                </a:lnTo>
                <a:lnTo>
                  <a:pt x="7088609" y="1557958"/>
                </a:lnTo>
                <a:close/>
                <a:moveTo>
                  <a:pt x="10241033" y="1447133"/>
                </a:moveTo>
                <a:lnTo>
                  <a:pt x="10351858" y="1447133"/>
                </a:lnTo>
                <a:lnTo>
                  <a:pt x="10351858" y="1557957"/>
                </a:lnTo>
                <a:lnTo>
                  <a:pt x="10241033" y="1557957"/>
                </a:lnTo>
                <a:close/>
                <a:moveTo>
                  <a:pt x="11291841" y="1447133"/>
                </a:moveTo>
                <a:lnTo>
                  <a:pt x="11402666" y="1447133"/>
                </a:lnTo>
                <a:lnTo>
                  <a:pt x="11402666" y="1557957"/>
                </a:lnTo>
                <a:lnTo>
                  <a:pt x="11291841" y="1557957"/>
                </a:lnTo>
                <a:close/>
                <a:moveTo>
                  <a:pt x="2942310" y="1006607"/>
                </a:moveTo>
                <a:lnTo>
                  <a:pt x="2470820" y="1478100"/>
                </a:lnTo>
                <a:lnTo>
                  <a:pt x="2470820" y="1533556"/>
                </a:lnTo>
                <a:lnTo>
                  <a:pt x="2942310" y="2005047"/>
                </a:lnTo>
                <a:lnTo>
                  <a:pt x="3410804" y="1536556"/>
                </a:lnTo>
                <a:lnTo>
                  <a:pt x="3410804" y="1475099"/>
                </a:lnTo>
                <a:close/>
                <a:moveTo>
                  <a:pt x="1891623" y="1006607"/>
                </a:moveTo>
                <a:lnTo>
                  <a:pt x="1420008" y="1478224"/>
                </a:lnTo>
                <a:lnTo>
                  <a:pt x="1420008" y="1533431"/>
                </a:lnTo>
                <a:lnTo>
                  <a:pt x="1891623" y="2005047"/>
                </a:lnTo>
                <a:lnTo>
                  <a:pt x="2359996" y="1536681"/>
                </a:lnTo>
                <a:lnTo>
                  <a:pt x="2359996" y="1474975"/>
                </a:lnTo>
                <a:close/>
                <a:moveTo>
                  <a:pt x="840943" y="1006607"/>
                </a:moveTo>
                <a:lnTo>
                  <a:pt x="369202" y="1478351"/>
                </a:lnTo>
                <a:lnTo>
                  <a:pt x="369202" y="1533303"/>
                </a:lnTo>
                <a:lnTo>
                  <a:pt x="840944" y="2005046"/>
                </a:lnTo>
                <a:lnTo>
                  <a:pt x="1309184" y="1536806"/>
                </a:lnTo>
                <a:lnTo>
                  <a:pt x="1309184" y="1474850"/>
                </a:lnTo>
                <a:close/>
                <a:moveTo>
                  <a:pt x="3992987" y="1006606"/>
                </a:moveTo>
                <a:lnTo>
                  <a:pt x="3521631" y="1477974"/>
                </a:lnTo>
                <a:lnTo>
                  <a:pt x="3521631" y="1533680"/>
                </a:lnTo>
                <a:lnTo>
                  <a:pt x="3992986" y="2005046"/>
                </a:lnTo>
                <a:lnTo>
                  <a:pt x="4461598" y="1536423"/>
                </a:lnTo>
                <a:lnTo>
                  <a:pt x="4461598" y="1475230"/>
                </a:lnTo>
                <a:close/>
                <a:moveTo>
                  <a:pt x="6094326" y="1006605"/>
                </a:moveTo>
                <a:lnTo>
                  <a:pt x="5623230" y="1477714"/>
                </a:lnTo>
                <a:lnTo>
                  <a:pt x="5623230" y="1533934"/>
                </a:lnTo>
                <a:lnTo>
                  <a:pt x="6094328" y="2005044"/>
                </a:lnTo>
                <a:lnTo>
                  <a:pt x="6563205" y="1536166"/>
                </a:lnTo>
                <a:lnTo>
                  <a:pt x="6563205" y="1475487"/>
                </a:lnTo>
                <a:close/>
                <a:moveTo>
                  <a:pt x="9246371" y="1006604"/>
                </a:moveTo>
                <a:lnTo>
                  <a:pt x="8775646" y="1477332"/>
                </a:lnTo>
                <a:lnTo>
                  <a:pt x="8775646" y="1534319"/>
                </a:lnTo>
                <a:lnTo>
                  <a:pt x="9246371" y="2005045"/>
                </a:lnTo>
                <a:lnTo>
                  <a:pt x="9715629" y="1535786"/>
                </a:lnTo>
                <a:lnTo>
                  <a:pt x="9715629" y="1475864"/>
                </a:lnTo>
                <a:close/>
                <a:moveTo>
                  <a:pt x="5043669" y="1006604"/>
                </a:moveTo>
                <a:lnTo>
                  <a:pt x="4572422" y="1477843"/>
                </a:lnTo>
                <a:lnTo>
                  <a:pt x="4572422" y="1533811"/>
                </a:lnTo>
                <a:lnTo>
                  <a:pt x="5043664" y="2005045"/>
                </a:lnTo>
                <a:lnTo>
                  <a:pt x="5512407" y="1536296"/>
                </a:lnTo>
                <a:lnTo>
                  <a:pt x="5512407" y="1475351"/>
                </a:lnTo>
                <a:close/>
                <a:moveTo>
                  <a:pt x="11347735" y="1006604"/>
                </a:moveTo>
                <a:lnTo>
                  <a:pt x="10877262" y="1477079"/>
                </a:lnTo>
                <a:lnTo>
                  <a:pt x="10877262" y="1534567"/>
                </a:lnTo>
                <a:lnTo>
                  <a:pt x="11347736" y="2005041"/>
                </a:lnTo>
                <a:lnTo>
                  <a:pt x="11817249" y="1535528"/>
                </a:lnTo>
                <a:lnTo>
                  <a:pt x="11817249" y="1476120"/>
                </a:lnTo>
                <a:close/>
                <a:moveTo>
                  <a:pt x="8195690" y="1006604"/>
                </a:moveTo>
                <a:lnTo>
                  <a:pt x="7724838" y="1477458"/>
                </a:lnTo>
                <a:lnTo>
                  <a:pt x="7724838" y="1534191"/>
                </a:lnTo>
                <a:lnTo>
                  <a:pt x="8195691" y="2005044"/>
                </a:lnTo>
                <a:lnTo>
                  <a:pt x="8664821" y="1535914"/>
                </a:lnTo>
                <a:lnTo>
                  <a:pt x="8664821" y="1475736"/>
                </a:lnTo>
                <a:close/>
                <a:moveTo>
                  <a:pt x="7145009" y="1006604"/>
                </a:moveTo>
                <a:lnTo>
                  <a:pt x="6674030" y="1477584"/>
                </a:lnTo>
                <a:lnTo>
                  <a:pt x="6674030" y="1534069"/>
                </a:lnTo>
                <a:lnTo>
                  <a:pt x="7145007" y="2005046"/>
                </a:lnTo>
                <a:lnTo>
                  <a:pt x="7614013" y="1536039"/>
                </a:lnTo>
                <a:lnTo>
                  <a:pt x="7614013" y="1475610"/>
                </a:lnTo>
                <a:close/>
                <a:moveTo>
                  <a:pt x="10297056" y="1006603"/>
                </a:moveTo>
                <a:lnTo>
                  <a:pt x="9826454" y="1477207"/>
                </a:lnTo>
                <a:lnTo>
                  <a:pt x="9826454" y="1534445"/>
                </a:lnTo>
                <a:lnTo>
                  <a:pt x="10297053" y="2005045"/>
                </a:lnTo>
                <a:lnTo>
                  <a:pt x="10766437" y="1535660"/>
                </a:lnTo>
                <a:lnTo>
                  <a:pt x="10766437" y="1475986"/>
                </a:lnTo>
                <a:close/>
                <a:moveTo>
                  <a:pt x="258361" y="922634"/>
                </a:moveTo>
                <a:lnTo>
                  <a:pt x="369186" y="922634"/>
                </a:lnTo>
                <a:lnTo>
                  <a:pt x="369186" y="1033459"/>
                </a:lnTo>
                <a:lnTo>
                  <a:pt x="258361" y="1033459"/>
                </a:lnTo>
                <a:close/>
                <a:moveTo>
                  <a:pt x="2359977" y="922633"/>
                </a:moveTo>
                <a:lnTo>
                  <a:pt x="2470802" y="922633"/>
                </a:lnTo>
                <a:lnTo>
                  <a:pt x="2470802" y="1033458"/>
                </a:lnTo>
                <a:lnTo>
                  <a:pt x="2359977" y="1033458"/>
                </a:lnTo>
                <a:close/>
                <a:moveTo>
                  <a:pt x="1309169" y="922633"/>
                </a:moveTo>
                <a:lnTo>
                  <a:pt x="1419993" y="922633"/>
                </a:lnTo>
                <a:lnTo>
                  <a:pt x="1419993" y="1033458"/>
                </a:lnTo>
                <a:lnTo>
                  <a:pt x="1309169" y="1033458"/>
                </a:lnTo>
                <a:close/>
                <a:moveTo>
                  <a:pt x="5512398" y="922633"/>
                </a:moveTo>
                <a:lnTo>
                  <a:pt x="5623223" y="922633"/>
                </a:lnTo>
                <a:lnTo>
                  <a:pt x="5623223" y="1033458"/>
                </a:lnTo>
                <a:lnTo>
                  <a:pt x="5512398" y="1033458"/>
                </a:lnTo>
                <a:close/>
                <a:moveTo>
                  <a:pt x="4461591" y="922633"/>
                </a:moveTo>
                <a:lnTo>
                  <a:pt x="4572415" y="922633"/>
                </a:lnTo>
                <a:lnTo>
                  <a:pt x="4572415" y="1033458"/>
                </a:lnTo>
                <a:lnTo>
                  <a:pt x="4461591" y="1033458"/>
                </a:lnTo>
                <a:close/>
                <a:moveTo>
                  <a:pt x="3410785" y="922633"/>
                </a:moveTo>
                <a:lnTo>
                  <a:pt x="3521610" y="922633"/>
                </a:lnTo>
                <a:lnTo>
                  <a:pt x="3521610" y="1033458"/>
                </a:lnTo>
                <a:lnTo>
                  <a:pt x="3410785" y="1033458"/>
                </a:lnTo>
                <a:close/>
                <a:moveTo>
                  <a:pt x="7614013" y="922633"/>
                </a:moveTo>
                <a:lnTo>
                  <a:pt x="7724838" y="922633"/>
                </a:lnTo>
                <a:lnTo>
                  <a:pt x="7724838" y="1033458"/>
                </a:lnTo>
                <a:lnTo>
                  <a:pt x="7614013" y="1033458"/>
                </a:lnTo>
                <a:close/>
                <a:moveTo>
                  <a:pt x="6563205" y="922633"/>
                </a:moveTo>
                <a:lnTo>
                  <a:pt x="6674030" y="922633"/>
                </a:lnTo>
                <a:lnTo>
                  <a:pt x="6674030" y="1033458"/>
                </a:lnTo>
                <a:lnTo>
                  <a:pt x="6563205" y="1033458"/>
                </a:lnTo>
                <a:close/>
                <a:moveTo>
                  <a:pt x="10766437" y="922633"/>
                </a:moveTo>
                <a:lnTo>
                  <a:pt x="10877262" y="922633"/>
                </a:lnTo>
                <a:lnTo>
                  <a:pt x="10877262" y="1033458"/>
                </a:lnTo>
                <a:lnTo>
                  <a:pt x="10766437" y="1033458"/>
                </a:lnTo>
                <a:close/>
                <a:moveTo>
                  <a:pt x="9715629" y="922633"/>
                </a:moveTo>
                <a:lnTo>
                  <a:pt x="9826454" y="922633"/>
                </a:lnTo>
                <a:lnTo>
                  <a:pt x="9826454" y="1033458"/>
                </a:lnTo>
                <a:lnTo>
                  <a:pt x="9715629" y="1033458"/>
                </a:lnTo>
                <a:close/>
                <a:moveTo>
                  <a:pt x="8664821" y="922633"/>
                </a:moveTo>
                <a:lnTo>
                  <a:pt x="8775646" y="922633"/>
                </a:lnTo>
                <a:lnTo>
                  <a:pt x="8775646" y="1033458"/>
                </a:lnTo>
                <a:lnTo>
                  <a:pt x="8664821" y="1033458"/>
                </a:lnTo>
                <a:close/>
                <a:moveTo>
                  <a:pt x="11817249" y="922633"/>
                </a:moveTo>
                <a:lnTo>
                  <a:pt x="11928074" y="922633"/>
                </a:lnTo>
                <a:lnTo>
                  <a:pt x="11928074" y="1033458"/>
                </a:lnTo>
                <a:lnTo>
                  <a:pt x="11817249" y="1033458"/>
                </a:lnTo>
                <a:close/>
                <a:moveTo>
                  <a:pt x="1337485" y="510062"/>
                </a:moveTo>
                <a:lnTo>
                  <a:pt x="867065" y="980486"/>
                </a:lnTo>
                <a:lnTo>
                  <a:pt x="1333712" y="1447134"/>
                </a:lnTo>
                <a:lnTo>
                  <a:pt x="1398855" y="1447134"/>
                </a:lnTo>
                <a:lnTo>
                  <a:pt x="1865501" y="980486"/>
                </a:lnTo>
                <a:lnTo>
                  <a:pt x="1395081" y="510062"/>
                </a:lnTo>
                <a:close/>
                <a:moveTo>
                  <a:pt x="2388173" y="510062"/>
                </a:moveTo>
                <a:lnTo>
                  <a:pt x="1917745" y="980486"/>
                </a:lnTo>
                <a:lnTo>
                  <a:pt x="2384399" y="1447134"/>
                </a:lnTo>
                <a:lnTo>
                  <a:pt x="2449542" y="1447134"/>
                </a:lnTo>
                <a:lnTo>
                  <a:pt x="2916189" y="980486"/>
                </a:lnTo>
                <a:lnTo>
                  <a:pt x="2445767" y="510062"/>
                </a:lnTo>
                <a:close/>
                <a:moveTo>
                  <a:pt x="3438856" y="510062"/>
                </a:moveTo>
                <a:lnTo>
                  <a:pt x="2968432" y="980486"/>
                </a:lnTo>
                <a:lnTo>
                  <a:pt x="3435083" y="1447134"/>
                </a:lnTo>
                <a:lnTo>
                  <a:pt x="3500228" y="1447134"/>
                </a:lnTo>
                <a:lnTo>
                  <a:pt x="3966865" y="980485"/>
                </a:lnTo>
                <a:lnTo>
                  <a:pt x="3496454" y="510062"/>
                </a:lnTo>
                <a:close/>
                <a:moveTo>
                  <a:pt x="4489518" y="510062"/>
                </a:moveTo>
                <a:lnTo>
                  <a:pt x="4019109" y="980485"/>
                </a:lnTo>
                <a:lnTo>
                  <a:pt x="4485744" y="1447134"/>
                </a:lnTo>
                <a:lnTo>
                  <a:pt x="4550887" y="1447134"/>
                </a:lnTo>
                <a:lnTo>
                  <a:pt x="5017543" y="980483"/>
                </a:lnTo>
                <a:lnTo>
                  <a:pt x="4547118" y="510062"/>
                </a:lnTo>
                <a:close/>
                <a:moveTo>
                  <a:pt x="5540201" y="510062"/>
                </a:moveTo>
                <a:lnTo>
                  <a:pt x="5069792" y="980483"/>
                </a:lnTo>
                <a:lnTo>
                  <a:pt x="5536431" y="1447134"/>
                </a:lnTo>
                <a:lnTo>
                  <a:pt x="5601567" y="1447134"/>
                </a:lnTo>
                <a:lnTo>
                  <a:pt x="6068204" y="980484"/>
                </a:lnTo>
                <a:lnTo>
                  <a:pt x="5597797" y="510062"/>
                </a:lnTo>
                <a:close/>
                <a:moveTo>
                  <a:pt x="6590867" y="510062"/>
                </a:moveTo>
                <a:lnTo>
                  <a:pt x="6120447" y="980484"/>
                </a:lnTo>
                <a:lnTo>
                  <a:pt x="6587095" y="1447133"/>
                </a:lnTo>
                <a:lnTo>
                  <a:pt x="6652238" y="1447133"/>
                </a:lnTo>
                <a:lnTo>
                  <a:pt x="7118887" y="980483"/>
                </a:lnTo>
                <a:lnTo>
                  <a:pt x="6648468" y="510062"/>
                </a:lnTo>
                <a:close/>
                <a:moveTo>
                  <a:pt x="7641550" y="510061"/>
                </a:moveTo>
                <a:lnTo>
                  <a:pt x="7171131" y="980482"/>
                </a:lnTo>
                <a:lnTo>
                  <a:pt x="7637780" y="1447133"/>
                </a:lnTo>
                <a:lnTo>
                  <a:pt x="7702919" y="1447133"/>
                </a:lnTo>
                <a:lnTo>
                  <a:pt x="8169568" y="980483"/>
                </a:lnTo>
                <a:lnTo>
                  <a:pt x="7699149" y="510061"/>
                </a:lnTo>
                <a:close/>
                <a:moveTo>
                  <a:pt x="8692232" y="510061"/>
                </a:moveTo>
                <a:lnTo>
                  <a:pt x="8221811" y="980484"/>
                </a:lnTo>
                <a:lnTo>
                  <a:pt x="8688459" y="1447133"/>
                </a:lnTo>
                <a:lnTo>
                  <a:pt x="8753603" y="1447133"/>
                </a:lnTo>
                <a:lnTo>
                  <a:pt x="9220250" y="980484"/>
                </a:lnTo>
                <a:lnTo>
                  <a:pt x="8749829" y="510061"/>
                </a:lnTo>
                <a:close/>
                <a:moveTo>
                  <a:pt x="10793597" y="510061"/>
                </a:moveTo>
                <a:lnTo>
                  <a:pt x="10323178" y="980482"/>
                </a:lnTo>
                <a:lnTo>
                  <a:pt x="10789828" y="1447133"/>
                </a:lnTo>
                <a:lnTo>
                  <a:pt x="10854964" y="1447133"/>
                </a:lnTo>
                <a:lnTo>
                  <a:pt x="11321613" y="980483"/>
                </a:lnTo>
                <a:lnTo>
                  <a:pt x="10851193" y="510061"/>
                </a:lnTo>
                <a:close/>
                <a:moveTo>
                  <a:pt x="9742913" y="510061"/>
                </a:moveTo>
                <a:lnTo>
                  <a:pt x="9272493" y="980483"/>
                </a:lnTo>
                <a:lnTo>
                  <a:pt x="9739141" y="1447133"/>
                </a:lnTo>
                <a:lnTo>
                  <a:pt x="9804283" y="1447133"/>
                </a:lnTo>
                <a:lnTo>
                  <a:pt x="10270933" y="980481"/>
                </a:lnTo>
                <a:lnTo>
                  <a:pt x="9800515" y="510061"/>
                </a:lnTo>
                <a:close/>
                <a:moveTo>
                  <a:pt x="783785" y="399238"/>
                </a:moveTo>
                <a:lnTo>
                  <a:pt x="894609" y="399238"/>
                </a:lnTo>
                <a:lnTo>
                  <a:pt x="894609" y="510062"/>
                </a:lnTo>
                <a:lnTo>
                  <a:pt x="783785" y="510062"/>
                </a:lnTo>
                <a:close/>
                <a:moveTo>
                  <a:pt x="2885401" y="399237"/>
                </a:moveTo>
                <a:lnTo>
                  <a:pt x="2996227" y="399237"/>
                </a:lnTo>
                <a:lnTo>
                  <a:pt x="2996227" y="510062"/>
                </a:lnTo>
                <a:lnTo>
                  <a:pt x="2885401" y="510062"/>
                </a:lnTo>
                <a:close/>
                <a:moveTo>
                  <a:pt x="1834590" y="399237"/>
                </a:moveTo>
                <a:lnTo>
                  <a:pt x="1945415" y="399237"/>
                </a:lnTo>
                <a:lnTo>
                  <a:pt x="1945415" y="510062"/>
                </a:lnTo>
                <a:lnTo>
                  <a:pt x="1834590" y="510062"/>
                </a:lnTo>
                <a:close/>
                <a:moveTo>
                  <a:pt x="3936208" y="399237"/>
                </a:moveTo>
                <a:lnTo>
                  <a:pt x="4047032" y="399237"/>
                </a:lnTo>
                <a:lnTo>
                  <a:pt x="4047032" y="510062"/>
                </a:lnTo>
                <a:lnTo>
                  <a:pt x="3936208" y="510062"/>
                </a:lnTo>
                <a:close/>
                <a:moveTo>
                  <a:pt x="4987004" y="399237"/>
                </a:moveTo>
                <a:lnTo>
                  <a:pt x="5097834" y="399237"/>
                </a:lnTo>
                <a:lnTo>
                  <a:pt x="5097834" y="510062"/>
                </a:lnTo>
                <a:lnTo>
                  <a:pt x="4987004" y="510062"/>
                </a:lnTo>
                <a:close/>
                <a:moveTo>
                  <a:pt x="6037802" y="399237"/>
                </a:moveTo>
                <a:lnTo>
                  <a:pt x="6148626" y="399237"/>
                </a:lnTo>
                <a:lnTo>
                  <a:pt x="6148626" y="510062"/>
                </a:lnTo>
                <a:lnTo>
                  <a:pt x="6037802" y="510062"/>
                </a:lnTo>
                <a:close/>
                <a:moveTo>
                  <a:pt x="7088609" y="399237"/>
                </a:moveTo>
                <a:lnTo>
                  <a:pt x="7199434" y="399237"/>
                </a:lnTo>
                <a:lnTo>
                  <a:pt x="7199434" y="510061"/>
                </a:lnTo>
                <a:lnTo>
                  <a:pt x="7088609" y="510061"/>
                </a:lnTo>
                <a:close/>
                <a:moveTo>
                  <a:pt x="8139417" y="399237"/>
                </a:moveTo>
                <a:lnTo>
                  <a:pt x="8250242" y="399237"/>
                </a:lnTo>
                <a:lnTo>
                  <a:pt x="8250242" y="510061"/>
                </a:lnTo>
                <a:lnTo>
                  <a:pt x="8139417" y="510061"/>
                </a:lnTo>
                <a:close/>
                <a:moveTo>
                  <a:pt x="9190225" y="399236"/>
                </a:moveTo>
                <a:lnTo>
                  <a:pt x="9301050" y="399236"/>
                </a:lnTo>
                <a:lnTo>
                  <a:pt x="9301050" y="510061"/>
                </a:lnTo>
                <a:lnTo>
                  <a:pt x="9190225" y="510061"/>
                </a:lnTo>
                <a:close/>
                <a:moveTo>
                  <a:pt x="10241033" y="399236"/>
                </a:moveTo>
                <a:lnTo>
                  <a:pt x="10351858" y="399236"/>
                </a:lnTo>
                <a:lnTo>
                  <a:pt x="10351858" y="510061"/>
                </a:lnTo>
                <a:lnTo>
                  <a:pt x="10241033" y="510061"/>
                </a:lnTo>
                <a:close/>
                <a:moveTo>
                  <a:pt x="11291841" y="399236"/>
                </a:moveTo>
                <a:lnTo>
                  <a:pt x="11402666" y="399236"/>
                </a:lnTo>
                <a:lnTo>
                  <a:pt x="11402666" y="510061"/>
                </a:lnTo>
                <a:lnTo>
                  <a:pt x="11291841" y="510061"/>
                </a:lnTo>
                <a:close/>
                <a:moveTo>
                  <a:pt x="6138405" y="0"/>
                </a:moveTo>
                <a:lnTo>
                  <a:pt x="6190649" y="0"/>
                </a:lnTo>
                <a:lnTo>
                  <a:pt x="6589887" y="399237"/>
                </a:lnTo>
                <a:lnTo>
                  <a:pt x="6649449" y="399237"/>
                </a:lnTo>
                <a:lnTo>
                  <a:pt x="7048684" y="2"/>
                </a:lnTo>
                <a:lnTo>
                  <a:pt x="7100928" y="2"/>
                </a:lnTo>
                <a:lnTo>
                  <a:pt x="6674030" y="426899"/>
                </a:lnTo>
                <a:lnTo>
                  <a:pt x="6674030" y="483379"/>
                </a:lnTo>
                <a:lnTo>
                  <a:pt x="7145009" y="954361"/>
                </a:lnTo>
                <a:lnTo>
                  <a:pt x="7614013" y="485355"/>
                </a:lnTo>
                <a:lnTo>
                  <a:pt x="7614013" y="424926"/>
                </a:lnTo>
                <a:lnTo>
                  <a:pt x="7189086" y="0"/>
                </a:lnTo>
                <a:lnTo>
                  <a:pt x="7241329" y="0"/>
                </a:lnTo>
                <a:lnTo>
                  <a:pt x="7640566" y="399237"/>
                </a:lnTo>
                <a:lnTo>
                  <a:pt x="7700131" y="399237"/>
                </a:lnTo>
                <a:lnTo>
                  <a:pt x="8099367" y="1"/>
                </a:lnTo>
                <a:lnTo>
                  <a:pt x="8151611" y="1"/>
                </a:lnTo>
                <a:lnTo>
                  <a:pt x="7724838" y="426774"/>
                </a:lnTo>
                <a:lnTo>
                  <a:pt x="7724838" y="483508"/>
                </a:lnTo>
                <a:lnTo>
                  <a:pt x="8195689" y="954363"/>
                </a:lnTo>
                <a:lnTo>
                  <a:pt x="8664821" y="485229"/>
                </a:lnTo>
                <a:lnTo>
                  <a:pt x="8664821" y="425053"/>
                </a:lnTo>
                <a:lnTo>
                  <a:pt x="8239767" y="0"/>
                </a:lnTo>
                <a:lnTo>
                  <a:pt x="8292011" y="0"/>
                </a:lnTo>
                <a:lnTo>
                  <a:pt x="8691248" y="399236"/>
                </a:lnTo>
                <a:lnTo>
                  <a:pt x="8750812" y="399236"/>
                </a:lnTo>
                <a:lnTo>
                  <a:pt x="9150049" y="1"/>
                </a:lnTo>
                <a:lnTo>
                  <a:pt x="9202293" y="1"/>
                </a:lnTo>
                <a:lnTo>
                  <a:pt x="8775646" y="426647"/>
                </a:lnTo>
                <a:lnTo>
                  <a:pt x="8775646" y="483635"/>
                </a:lnTo>
                <a:lnTo>
                  <a:pt x="9246372" y="954363"/>
                </a:lnTo>
                <a:lnTo>
                  <a:pt x="9715629" y="485103"/>
                </a:lnTo>
                <a:lnTo>
                  <a:pt x="9715629" y="425175"/>
                </a:lnTo>
                <a:lnTo>
                  <a:pt x="9290453" y="0"/>
                </a:lnTo>
                <a:lnTo>
                  <a:pt x="9342696" y="0"/>
                </a:lnTo>
                <a:lnTo>
                  <a:pt x="9741934" y="399236"/>
                </a:lnTo>
                <a:lnTo>
                  <a:pt x="9801496" y="399236"/>
                </a:lnTo>
                <a:lnTo>
                  <a:pt x="10200732" y="1"/>
                </a:lnTo>
                <a:lnTo>
                  <a:pt x="10252974" y="1"/>
                </a:lnTo>
                <a:lnTo>
                  <a:pt x="9826454" y="426520"/>
                </a:lnTo>
                <a:lnTo>
                  <a:pt x="9826454" y="483756"/>
                </a:lnTo>
                <a:lnTo>
                  <a:pt x="10297055" y="954360"/>
                </a:lnTo>
                <a:lnTo>
                  <a:pt x="10766437" y="484975"/>
                </a:lnTo>
                <a:lnTo>
                  <a:pt x="10766437" y="425305"/>
                </a:lnTo>
                <a:lnTo>
                  <a:pt x="10341131" y="0"/>
                </a:lnTo>
                <a:lnTo>
                  <a:pt x="10393375" y="0"/>
                </a:lnTo>
                <a:lnTo>
                  <a:pt x="10792612" y="399236"/>
                </a:lnTo>
                <a:lnTo>
                  <a:pt x="10852176" y="399236"/>
                </a:lnTo>
                <a:lnTo>
                  <a:pt x="11251411" y="3"/>
                </a:lnTo>
                <a:lnTo>
                  <a:pt x="11303657" y="3"/>
                </a:lnTo>
                <a:lnTo>
                  <a:pt x="10877262" y="426397"/>
                </a:lnTo>
                <a:lnTo>
                  <a:pt x="10877262" y="483887"/>
                </a:lnTo>
                <a:lnTo>
                  <a:pt x="11347735" y="954362"/>
                </a:lnTo>
                <a:lnTo>
                  <a:pt x="11817249" y="484846"/>
                </a:lnTo>
                <a:lnTo>
                  <a:pt x="11817249" y="425436"/>
                </a:lnTo>
                <a:lnTo>
                  <a:pt x="11391812" y="0"/>
                </a:lnTo>
                <a:lnTo>
                  <a:pt x="11444056" y="0"/>
                </a:lnTo>
                <a:lnTo>
                  <a:pt x="11843293" y="399236"/>
                </a:lnTo>
                <a:lnTo>
                  <a:pt x="11902859" y="399236"/>
                </a:lnTo>
                <a:lnTo>
                  <a:pt x="12191973" y="110123"/>
                </a:lnTo>
                <a:lnTo>
                  <a:pt x="12191973" y="162366"/>
                </a:lnTo>
                <a:lnTo>
                  <a:pt x="11928074" y="426265"/>
                </a:lnTo>
                <a:lnTo>
                  <a:pt x="11928074" y="484017"/>
                </a:lnTo>
                <a:lnTo>
                  <a:pt x="12191974" y="747926"/>
                </a:lnTo>
                <a:lnTo>
                  <a:pt x="12191974" y="800166"/>
                </a:lnTo>
                <a:lnTo>
                  <a:pt x="11901874" y="510061"/>
                </a:lnTo>
                <a:lnTo>
                  <a:pt x="11844278" y="510061"/>
                </a:lnTo>
                <a:lnTo>
                  <a:pt x="11373857" y="980483"/>
                </a:lnTo>
                <a:lnTo>
                  <a:pt x="11840505" y="1447132"/>
                </a:lnTo>
                <a:lnTo>
                  <a:pt x="11905645" y="1447132"/>
                </a:lnTo>
                <a:lnTo>
                  <a:pt x="12191976" y="1160803"/>
                </a:lnTo>
                <a:lnTo>
                  <a:pt x="12191976" y="1213046"/>
                </a:lnTo>
                <a:lnTo>
                  <a:pt x="11928074" y="1476947"/>
                </a:lnTo>
                <a:lnTo>
                  <a:pt x="11928074" y="1534702"/>
                </a:lnTo>
                <a:lnTo>
                  <a:pt x="12191975" y="1798604"/>
                </a:lnTo>
                <a:lnTo>
                  <a:pt x="12191975" y="1850847"/>
                </a:lnTo>
                <a:lnTo>
                  <a:pt x="11899087" y="1557957"/>
                </a:lnTo>
                <a:lnTo>
                  <a:pt x="11847063" y="1557957"/>
                </a:lnTo>
                <a:lnTo>
                  <a:pt x="11373858" y="2031163"/>
                </a:lnTo>
                <a:lnTo>
                  <a:pt x="11842778" y="2500070"/>
                </a:lnTo>
                <a:lnTo>
                  <a:pt x="11903378" y="2500070"/>
                </a:lnTo>
                <a:lnTo>
                  <a:pt x="12191975" y="2211473"/>
                </a:lnTo>
                <a:lnTo>
                  <a:pt x="12191974" y="2263716"/>
                </a:lnTo>
                <a:lnTo>
                  <a:pt x="11928074" y="2527616"/>
                </a:lnTo>
                <a:lnTo>
                  <a:pt x="11928074" y="2585366"/>
                </a:lnTo>
                <a:lnTo>
                  <a:pt x="12191978" y="2849270"/>
                </a:lnTo>
                <a:lnTo>
                  <a:pt x="12191977" y="2901515"/>
                </a:lnTo>
                <a:lnTo>
                  <a:pt x="11901357" y="2610895"/>
                </a:lnTo>
                <a:lnTo>
                  <a:pt x="11844795" y="2610895"/>
                </a:lnTo>
                <a:lnTo>
                  <a:pt x="11373856" y="3081835"/>
                </a:lnTo>
                <a:lnTo>
                  <a:pt x="11843230" y="3551209"/>
                </a:lnTo>
                <a:lnTo>
                  <a:pt x="11902922" y="3551209"/>
                </a:lnTo>
                <a:lnTo>
                  <a:pt x="12191974" y="3262156"/>
                </a:lnTo>
                <a:lnTo>
                  <a:pt x="12191974" y="3314400"/>
                </a:lnTo>
                <a:lnTo>
                  <a:pt x="11928074" y="3578299"/>
                </a:lnTo>
                <a:lnTo>
                  <a:pt x="11928074" y="3636053"/>
                </a:lnTo>
                <a:lnTo>
                  <a:pt x="12191975" y="3899954"/>
                </a:lnTo>
                <a:lnTo>
                  <a:pt x="12191975" y="3952198"/>
                </a:lnTo>
                <a:lnTo>
                  <a:pt x="11901811" y="3662034"/>
                </a:lnTo>
                <a:lnTo>
                  <a:pt x="11844339" y="3662034"/>
                </a:lnTo>
                <a:lnTo>
                  <a:pt x="11373856" y="4132518"/>
                </a:lnTo>
                <a:lnTo>
                  <a:pt x="11813331" y="4571992"/>
                </a:lnTo>
                <a:lnTo>
                  <a:pt x="11761089" y="4571991"/>
                </a:lnTo>
                <a:lnTo>
                  <a:pt x="11347736" y="4158638"/>
                </a:lnTo>
                <a:lnTo>
                  <a:pt x="10934382" y="4571992"/>
                </a:lnTo>
                <a:lnTo>
                  <a:pt x="10882138" y="4571992"/>
                </a:lnTo>
                <a:lnTo>
                  <a:pt x="11321614" y="4132516"/>
                </a:lnTo>
                <a:lnTo>
                  <a:pt x="10851132" y="3662034"/>
                </a:lnTo>
                <a:lnTo>
                  <a:pt x="10793656" y="3662034"/>
                </a:lnTo>
                <a:lnTo>
                  <a:pt x="10323175" y="4132515"/>
                </a:lnTo>
                <a:lnTo>
                  <a:pt x="10762651" y="4571991"/>
                </a:lnTo>
                <a:lnTo>
                  <a:pt x="10710406" y="4571992"/>
                </a:lnTo>
                <a:lnTo>
                  <a:pt x="10297052" y="4158638"/>
                </a:lnTo>
                <a:lnTo>
                  <a:pt x="9883699" y="4571992"/>
                </a:lnTo>
                <a:lnTo>
                  <a:pt x="9831456" y="4571992"/>
                </a:lnTo>
                <a:lnTo>
                  <a:pt x="10270931" y="4132517"/>
                </a:lnTo>
                <a:lnTo>
                  <a:pt x="9800448" y="3662034"/>
                </a:lnTo>
                <a:lnTo>
                  <a:pt x="9742974" y="3662034"/>
                </a:lnTo>
                <a:lnTo>
                  <a:pt x="9272491" y="4132517"/>
                </a:lnTo>
                <a:lnTo>
                  <a:pt x="9711968" y="4571993"/>
                </a:lnTo>
                <a:lnTo>
                  <a:pt x="9659723" y="4571993"/>
                </a:lnTo>
                <a:lnTo>
                  <a:pt x="9246369" y="4158639"/>
                </a:lnTo>
                <a:lnTo>
                  <a:pt x="8833016" y="4571992"/>
                </a:lnTo>
                <a:lnTo>
                  <a:pt x="8780772" y="4571992"/>
                </a:lnTo>
                <a:lnTo>
                  <a:pt x="9220247" y="4132517"/>
                </a:lnTo>
                <a:lnTo>
                  <a:pt x="8749764" y="3662034"/>
                </a:lnTo>
                <a:lnTo>
                  <a:pt x="8692294" y="3662034"/>
                </a:lnTo>
                <a:lnTo>
                  <a:pt x="8221812" y="4132516"/>
                </a:lnTo>
                <a:lnTo>
                  <a:pt x="8661288" y="4571992"/>
                </a:lnTo>
                <a:lnTo>
                  <a:pt x="8609042" y="4571992"/>
                </a:lnTo>
                <a:lnTo>
                  <a:pt x="8195689" y="4158639"/>
                </a:lnTo>
                <a:lnTo>
                  <a:pt x="7782334" y="4571994"/>
                </a:lnTo>
                <a:lnTo>
                  <a:pt x="7730092" y="4571994"/>
                </a:lnTo>
                <a:lnTo>
                  <a:pt x="8169568" y="4132518"/>
                </a:lnTo>
                <a:lnTo>
                  <a:pt x="7699085" y="3662034"/>
                </a:lnTo>
                <a:lnTo>
                  <a:pt x="7641614" y="3662034"/>
                </a:lnTo>
                <a:lnTo>
                  <a:pt x="7171129" y="4132518"/>
                </a:lnTo>
                <a:lnTo>
                  <a:pt x="7610604" y="4571993"/>
                </a:lnTo>
                <a:lnTo>
                  <a:pt x="7558360" y="4571993"/>
                </a:lnTo>
                <a:lnTo>
                  <a:pt x="7145007" y="4158640"/>
                </a:lnTo>
                <a:lnTo>
                  <a:pt x="6731655" y="4571993"/>
                </a:lnTo>
                <a:lnTo>
                  <a:pt x="6679410" y="4571993"/>
                </a:lnTo>
                <a:lnTo>
                  <a:pt x="7118885" y="4132518"/>
                </a:lnTo>
                <a:lnTo>
                  <a:pt x="6648402" y="3662034"/>
                </a:lnTo>
                <a:lnTo>
                  <a:pt x="6590932" y="3662034"/>
                </a:lnTo>
                <a:lnTo>
                  <a:pt x="6120448" y="4132519"/>
                </a:lnTo>
                <a:lnTo>
                  <a:pt x="6559922" y="4571993"/>
                </a:lnTo>
                <a:lnTo>
                  <a:pt x="6507678" y="4571993"/>
                </a:lnTo>
                <a:lnTo>
                  <a:pt x="6094326" y="4158641"/>
                </a:lnTo>
                <a:lnTo>
                  <a:pt x="5680985" y="4571992"/>
                </a:lnTo>
                <a:lnTo>
                  <a:pt x="5628744" y="4571992"/>
                </a:lnTo>
                <a:lnTo>
                  <a:pt x="6068205" y="4132519"/>
                </a:lnTo>
                <a:lnTo>
                  <a:pt x="5597731" y="3662034"/>
                </a:lnTo>
                <a:lnTo>
                  <a:pt x="5540263" y="3662034"/>
                </a:lnTo>
                <a:lnTo>
                  <a:pt x="5069789" y="4132518"/>
                </a:lnTo>
                <a:lnTo>
                  <a:pt x="5509253" y="4571993"/>
                </a:lnTo>
                <a:lnTo>
                  <a:pt x="5457012" y="4571993"/>
                </a:lnTo>
                <a:lnTo>
                  <a:pt x="5043664" y="4158640"/>
                </a:lnTo>
                <a:lnTo>
                  <a:pt x="4630303" y="4571992"/>
                </a:lnTo>
                <a:lnTo>
                  <a:pt x="4578059" y="4571992"/>
                </a:lnTo>
                <a:lnTo>
                  <a:pt x="5017539" y="4132518"/>
                </a:lnTo>
                <a:lnTo>
                  <a:pt x="4547049" y="3662034"/>
                </a:lnTo>
                <a:lnTo>
                  <a:pt x="4489581" y="3662034"/>
                </a:lnTo>
                <a:lnTo>
                  <a:pt x="4019108" y="4132519"/>
                </a:lnTo>
                <a:lnTo>
                  <a:pt x="4458568" y="4571993"/>
                </a:lnTo>
                <a:lnTo>
                  <a:pt x="4406323" y="4571993"/>
                </a:lnTo>
                <a:lnTo>
                  <a:pt x="3992985" y="4158641"/>
                </a:lnTo>
                <a:lnTo>
                  <a:pt x="3579645" y="4571992"/>
                </a:lnTo>
                <a:lnTo>
                  <a:pt x="3527403" y="4571992"/>
                </a:lnTo>
                <a:lnTo>
                  <a:pt x="3966864" y="4132520"/>
                </a:lnTo>
                <a:lnTo>
                  <a:pt x="3496388" y="3662034"/>
                </a:lnTo>
                <a:lnTo>
                  <a:pt x="3438920" y="3662034"/>
                </a:lnTo>
                <a:lnTo>
                  <a:pt x="2968432" y="4132519"/>
                </a:lnTo>
                <a:lnTo>
                  <a:pt x="3407908" y="4571992"/>
                </a:lnTo>
                <a:lnTo>
                  <a:pt x="3355663" y="4571992"/>
                </a:lnTo>
                <a:lnTo>
                  <a:pt x="2942311" y="4158641"/>
                </a:lnTo>
                <a:lnTo>
                  <a:pt x="2528961" y="4571991"/>
                </a:lnTo>
                <a:lnTo>
                  <a:pt x="2476717" y="4571991"/>
                </a:lnTo>
                <a:lnTo>
                  <a:pt x="2916189" y="4132519"/>
                </a:lnTo>
                <a:lnTo>
                  <a:pt x="2445706" y="3662034"/>
                </a:lnTo>
                <a:lnTo>
                  <a:pt x="2388237" y="3662034"/>
                </a:lnTo>
                <a:lnTo>
                  <a:pt x="1917745" y="4132520"/>
                </a:lnTo>
                <a:lnTo>
                  <a:pt x="2357225" y="4571992"/>
                </a:lnTo>
                <a:lnTo>
                  <a:pt x="2304981" y="4571993"/>
                </a:lnTo>
                <a:lnTo>
                  <a:pt x="1891623" y="4158642"/>
                </a:lnTo>
                <a:lnTo>
                  <a:pt x="1478275" y="4571991"/>
                </a:lnTo>
                <a:lnTo>
                  <a:pt x="1426031" y="4571991"/>
                </a:lnTo>
                <a:lnTo>
                  <a:pt x="1865501" y="4132520"/>
                </a:lnTo>
                <a:lnTo>
                  <a:pt x="1395017" y="3662034"/>
                </a:lnTo>
                <a:lnTo>
                  <a:pt x="1337551" y="3662034"/>
                </a:lnTo>
                <a:lnTo>
                  <a:pt x="867066" y="4132521"/>
                </a:lnTo>
                <a:lnTo>
                  <a:pt x="1306536" y="4571992"/>
                </a:lnTo>
                <a:lnTo>
                  <a:pt x="1254292" y="4571992"/>
                </a:lnTo>
                <a:lnTo>
                  <a:pt x="840944" y="4158643"/>
                </a:lnTo>
                <a:lnTo>
                  <a:pt x="427595" y="4571993"/>
                </a:lnTo>
                <a:lnTo>
                  <a:pt x="375351" y="4571993"/>
                </a:lnTo>
                <a:lnTo>
                  <a:pt x="814822" y="4132521"/>
                </a:lnTo>
                <a:lnTo>
                  <a:pt x="344336" y="3662034"/>
                </a:lnTo>
                <a:lnTo>
                  <a:pt x="286870" y="3662034"/>
                </a:lnTo>
                <a:lnTo>
                  <a:pt x="5" y="3948900"/>
                </a:lnTo>
                <a:lnTo>
                  <a:pt x="5" y="3896656"/>
                </a:lnTo>
                <a:lnTo>
                  <a:pt x="258369" y="3638291"/>
                </a:lnTo>
                <a:lnTo>
                  <a:pt x="258369" y="3576066"/>
                </a:lnTo>
                <a:lnTo>
                  <a:pt x="1" y="3317698"/>
                </a:lnTo>
                <a:lnTo>
                  <a:pt x="1" y="3265454"/>
                </a:lnTo>
                <a:lnTo>
                  <a:pt x="285756" y="3551209"/>
                </a:lnTo>
                <a:lnTo>
                  <a:pt x="345451" y="3551209"/>
                </a:lnTo>
                <a:lnTo>
                  <a:pt x="814822" y="3081838"/>
                </a:lnTo>
                <a:lnTo>
                  <a:pt x="343880" y="2610895"/>
                </a:lnTo>
                <a:lnTo>
                  <a:pt x="287328" y="2610895"/>
                </a:lnTo>
                <a:lnTo>
                  <a:pt x="6" y="2898217"/>
                </a:lnTo>
                <a:lnTo>
                  <a:pt x="6" y="2845973"/>
                </a:lnTo>
                <a:lnTo>
                  <a:pt x="258373" y="2587605"/>
                </a:lnTo>
                <a:lnTo>
                  <a:pt x="258373" y="2525388"/>
                </a:lnTo>
                <a:lnTo>
                  <a:pt x="1" y="2267015"/>
                </a:lnTo>
                <a:lnTo>
                  <a:pt x="0" y="2214770"/>
                </a:lnTo>
                <a:lnTo>
                  <a:pt x="285299" y="2500070"/>
                </a:lnTo>
                <a:lnTo>
                  <a:pt x="345909" y="2500070"/>
                </a:lnTo>
                <a:lnTo>
                  <a:pt x="814822" y="2031167"/>
                </a:lnTo>
                <a:lnTo>
                  <a:pt x="341616" y="1557959"/>
                </a:lnTo>
                <a:lnTo>
                  <a:pt x="289593" y="1557959"/>
                </a:lnTo>
                <a:lnTo>
                  <a:pt x="4" y="1847551"/>
                </a:lnTo>
                <a:lnTo>
                  <a:pt x="4" y="1795307"/>
                </a:lnTo>
                <a:lnTo>
                  <a:pt x="258377" y="1536932"/>
                </a:lnTo>
                <a:lnTo>
                  <a:pt x="258377" y="1474721"/>
                </a:lnTo>
                <a:lnTo>
                  <a:pt x="2" y="1216345"/>
                </a:lnTo>
                <a:lnTo>
                  <a:pt x="2" y="1164102"/>
                </a:lnTo>
                <a:lnTo>
                  <a:pt x="283034" y="1447135"/>
                </a:lnTo>
                <a:lnTo>
                  <a:pt x="348175" y="1447135"/>
                </a:lnTo>
                <a:lnTo>
                  <a:pt x="814821" y="980486"/>
                </a:lnTo>
                <a:lnTo>
                  <a:pt x="344401" y="510062"/>
                </a:lnTo>
                <a:lnTo>
                  <a:pt x="286805" y="510062"/>
                </a:lnTo>
                <a:lnTo>
                  <a:pt x="5" y="796868"/>
                </a:lnTo>
                <a:lnTo>
                  <a:pt x="5" y="744628"/>
                </a:lnTo>
                <a:lnTo>
                  <a:pt x="258382" y="486242"/>
                </a:lnTo>
                <a:lnTo>
                  <a:pt x="258382" y="424043"/>
                </a:lnTo>
                <a:lnTo>
                  <a:pt x="3" y="165664"/>
                </a:lnTo>
                <a:lnTo>
                  <a:pt x="3" y="113420"/>
                </a:lnTo>
                <a:lnTo>
                  <a:pt x="285820" y="399237"/>
                </a:lnTo>
                <a:lnTo>
                  <a:pt x="345386" y="399237"/>
                </a:lnTo>
                <a:lnTo>
                  <a:pt x="744622" y="2"/>
                </a:lnTo>
                <a:lnTo>
                  <a:pt x="796865" y="2"/>
                </a:lnTo>
                <a:lnTo>
                  <a:pt x="369206" y="427661"/>
                </a:lnTo>
                <a:lnTo>
                  <a:pt x="369206" y="482624"/>
                </a:lnTo>
                <a:lnTo>
                  <a:pt x="840943" y="954364"/>
                </a:lnTo>
                <a:lnTo>
                  <a:pt x="1309187" y="486116"/>
                </a:lnTo>
                <a:lnTo>
                  <a:pt x="1309187" y="424169"/>
                </a:lnTo>
                <a:lnTo>
                  <a:pt x="885019" y="0"/>
                </a:lnTo>
                <a:lnTo>
                  <a:pt x="937262" y="0"/>
                </a:lnTo>
                <a:lnTo>
                  <a:pt x="1336499" y="399237"/>
                </a:lnTo>
                <a:lnTo>
                  <a:pt x="1396066" y="399237"/>
                </a:lnTo>
                <a:lnTo>
                  <a:pt x="1795300" y="3"/>
                </a:lnTo>
                <a:lnTo>
                  <a:pt x="1847544" y="3"/>
                </a:lnTo>
                <a:lnTo>
                  <a:pt x="1420012" y="427535"/>
                </a:lnTo>
                <a:lnTo>
                  <a:pt x="1420012" y="482750"/>
                </a:lnTo>
                <a:lnTo>
                  <a:pt x="1891623" y="954365"/>
                </a:lnTo>
                <a:lnTo>
                  <a:pt x="2360001" y="485992"/>
                </a:lnTo>
                <a:lnTo>
                  <a:pt x="2360001" y="424295"/>
                </a:lnTo>
                <a:lnTo>
                  <a:pt x="1935698" y="0"/>
                </a:lnTo>
                <a:lnTo>
                  <a:pt x="1987943" y="0"/>
                </a:lnTo>
                <a:lnTo>
                  <a:pt x="2387187" y="399237"/>
                </a:lnTo>
                <a:lnTo>
                  <a:pt x="2446755" y="399237"/>
                </a:lnTo>
                <a:lnTo>
                  <a:pt x="2845991" y="2"/>
                </a:lnTo>
                <a:lnTo>
                  <a:pt x="2898236" y="2"/>
                </a:lnTo>
                <a:lnTo>
                  <a:pt x="2470825" y="427411"/>
                </a:lnTo>
                <a:lnTo>
                  <a:pt x="2470825" y="482875"/>
                </a:lnTo>
                <a:lnTo>
                  <a:pt x="2942310" y="954365"/>
                </a:lnTo>
                <a:lnTo>
                  <a:pt x="3410809" y="485866"/>
                </a:lnTo>
                <a:lnTo>
                  <a:pt x="3410809" y="424419"/>
                </a:lnTo>
                <a:lnTo>
                  <a:pt x="2986386" y="0"/>
                </a:lnTo>
                <a:lnTo>
                  <a:pt x="3038626" y="0"/>
                </a:lnTo>
                <a:lnTo>
                  <a:pt x="3437870" y="399237"/>
                </a:lnTo>
                <a:lnTo>
                  <a:pt x="3497441" y="399237"/>
                </a:lnTo>
                <a:lnTo>
                  <a:pt x="3896667" y="2"/>
                </a:lnTo>
                <a:lnTo>
                  <a:pt x="3948913" y="2"/>
                </a:lnTo>
                <a:lnTo>
                  <a:pt x="3521637" y="427285"/>
                </a:lnTo>
                <a:lnTo>
                  <a:pt x="3521637" y="483001"/>
                </a:lnTo>
                <a:lnTo>
                  <a:pt x="3992987" y="954364"/>
                </a:lnTo>
                <a:lnTo>
                  <a:pt x="4461599" y="485738"/>
                </a:lnTo>
                <a:lnTo>
                  <a:pt x="4461599" y="424543"/>
                </a:lnTo>
                <a:lnTo>
                  <a:pt x="4037068" y="1"/>
                </a:lnTo>
                <a:lnTo>
                  <a:pt x="4089312" y="1"/>
                </a:lnTo>
                <a:lnTo>
                  <a:pt x="4488534" y="399237"/>
                </a:lnTo>
                <a:lnTo>
                  <a:pt x="4548100" y="399237"/>
                </a:lnTo>
                <a:lnTo>
                  <a:pt x="4947332" y="4"/>
                </a:lnTo>
                <a:lnTo>
                  <a:pt x="4999581" y="4"/>
                </a:lnTo>
                <a:lnTo>
                  <a:pt x="4572422" y="427156"/>
                </a:lnTo>
                <a:lnTo>
                  <a:pt x="4572422" y="483126"/>
                </a:lnTo>
                <a:lnTo>
                  <a:pt x="5043667" y="954362"/>
                </a:lnTo>
                <a:lnTo>
                  <a:pt x="5512409" y="485609"/>
                </a:lnTo>
                <a:lnTo>
                  <a:pt x="5512409" y="424674"/>
                </a:lnTo>
                <a:lnTo>
                  <a:pt x="5087742" y="1"/>
                </a:lnTo>
                <a:lnTo>
                  <a:pt x="5139977" y="1"/>
                </a:lnTo>
                <a:lnTo>
                  <a:pt x="5539215" y="399237"/>
                </a:lnTo>
                <a:lnTo>
                  <a:pt x="5598781" y="399237"/>
                </a:lnTo>
                <a:lnTo>
                  <a:pt x="5998007" y="2"/>
                </a:lnTo>
                <a:lnTo>
                  <a:pt x="6050249" y="2"/>
                </a:lnTo>
                <a:lnTo>
                  <a:pt x="5623232" y="427030"/>
                </a:lnTo>
                <a:lnTo>
                  <a:pt x="5623232" y="483255"/>
                </a:lnTo>
                <a:lnTo>
                  <a:pt x="6094326" y="954363"/>
                </a:lnTo>
                <a:lnTo>
                  <a:pt x="6563205" y="485481"/>
                </a:lnTo>
                <a:lnTo>
                  <a:pt x="6563205" y="42479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en-US" smtClean="0"/>
              <a:t>Click to edit Master title style</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A61015F-7CC6-4D0A-9D87-873EA4C304CC}" type="datetimeFigureOut">
              <a:rPr lang="en-US" smtClean="0"/>
              <a:t>12/3/2014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8" name="Straight Connector 7"/>
          <p:cNvCxnSpPr/>
          <p:nvPr/>
        </p:nvCxnSpPr>
        <p:spPr>
          <a:xfrm flipV="1">
            <a:off x="8386842" y="5264106"/>
            <a:ext cx="0" cy="9144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0021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24128" y="2286000"/>
            <a:ext cx="475488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3C6A301-0538-44EC-B09D-202E1042A48B}" type="datetimeFigureOut">
              <a:rPr lang="en-US" smtClean="0"/>
              <a:t>12/3/2014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4143515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24128" y="585216"/>
            <a:ext cx="9720072" cy="1499616"/>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24128" y="2967788"/>
            <a:ext cx="475488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989320"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smtClean="0"/>
              <a:t>Click to edit Master text styles</a:t>
            </a:r>
          </a:p>
        </p:txBody>
      </p:sp>
      <p:sp>
        <p:nvSpPr>
          <p:cNvPr id="6" name="Content Placeholder 5"/>
          <p:cNvSpPr>
            <a:spLocks noGrp="1"/>
          </p:cNvSpPr>
          <p:nvPr>
            <p:ph sz="quarter" idx="4"/>
          </p:nvPr>
        </p:nvSpPr>
        <p:spPr>
          <a:xfrm>
            <a:off x="5989320" y="2967788"/>
            <a:ext cx="475488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89574A-8875-45EF-8EA2-3CAA0F7ABC4C}" type="datetimeFigureOut">
              <a:rPr lang="en-US" smtClean="0"/>
              <a:t>12/3/2014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8344579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7EF4D4C-5367-4C26-9E2B-D8088D7FCA81}" type="datetimeFigureOut">
              <a:rPr lang="en-US" smtClean="0"/>
              <a:t>12/3/2014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3944025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E91E96-98B0-4413-9547-46F3504108EF}" type="datetimeFigureOut">
              <a:rPr lang="en-US" smtClean="0"/>
              <a:t>12/3/2014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1914162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en-US" smtClean="0"/>
              <a:t>Click to edit Master title style</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5C68B11-C5A8-448C-8CE9-B1A273C79CFC}" type="datetimeFigureOut">
              <a:rPr lang="en-US" smtClean="0"/>
              <a:t>12/3/2014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4115031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0" y="-1"/>
            <a:ext cx="12188952" cy="4572000"/>
          </a:xfrm>
          <a:solidFill>
            <a:schemeClr val="accent1">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7616CA0-919D-4A49-9C8A-62FDFB3A5183}" type="datetimeFigureOut">
              <a:rPr lang="en-US" smtClean="0"/>
              <a:t>12/3/2014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67E5644-1E61-4311-A31E-84CB9C7AA8A9}" type="slidenum">
              <a:rPr lang="en-US" smtClean="0"/>
              <a:t>‹#›</a:t>
            </a:fld>
            <a:endParaRPr lang="en-US" dirty="0"/>
          </a:p>
        </p:txBody>
      </p:sp>
      <p:cxnSp>
        <p:nvCxnSpPr>
          <p:cNvPr id="8" name="Straight Connector 7"/>
          <p:cNvCxnSpPr/>
          <p:nvPr/>
        </p:nvCxnSpPr>
        <p:spPr>
          <a:xfrm flipV="1">
            <a:off x="8386843"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52039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24128" y="2286000"/>
            <a:ext cx="9720071" cy="4023360"/>
          </a:xfrm>
          <a:prstGeom prst="rect">
            <a:avLst/>
          </a:prstGeom>
        </p:spPr>
        <p:txBody>
          <a:bodyPr vert="horz" lIns="45720" tIns="45720" rIns="4572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24128" y="6470704"/>
            <a:ext cx="2154142"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90298CD5-6C1E-4009-B41F-6DF62E31D3BE}" type="datetimeFigureOut">
              <a:rPr lang="en-US" smtClean="0"/>
              <a:pPr/>
              <a:t>12/3/2014</a:t>
            </a:fld>
            <a:endParaRPr lang="en-US" dirty="0"/>
          </a:p>
        </p:txBody>
      </p:sp>
      <p:sp>
        <p:nvSpPr>
          <p:cNvPr id="5" name="Footer Placeholder 4"/>
          <p:cNvSpPr>
            <a:spLocks noGrp="1"/>
          </p:cNvSpPr>
          <p:nvPr>
            <p:ph type="ftr" sz="quarter" idx="3"/>
          </p:nvPr>
        </p:nvSpPr>
        <p:spPr>
          <a:xfrm>
            <a:off x="4842932" y="6470704"/>
            <a:ext cx="5901458"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en-US" dirty="0"/>
          </a:p>
        </p:txBody>
      </p:sp>
      <p:sp>
        <p:nvSpPr>
          <p:cNvPr id="6" name="Slide Number Placeholder 5"/>
          <p:cNvSpPr>
            <a:spLocks noGrp="1"/>
          </p:cNvSpPr>
          <p:nvPr>
            <p:ph type="sldNum" sz="quarter" idx="4"/>
          </p:nvPr>
        </p:nvSpPr>
        <p:spPr>
          <a:xfrm>
            <a:off x="10837334" y="6470704"/>
            <a:ext cx="973666"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4FAB73BC-B049-4115-A692-8D63A059BFB8}" type="slidenum">
              <a:rPr lang="en-US" smtClean="0"/>
              <a:pPr/>
              <a:t>‹#›</a:t>
            </a:fld>
            <a:endParaRPr lang="en-US" dirty="0"/>
          </a:p>
        </p:txBody>
      </p:sp>
      <p:cxnSp>
        <p:nvCxnSpPr>
          <p:cNvPr id="7" name="Straight Connector 6"/>
          <p:cNvCxnSpPr/>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3296728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33754" y="4960137"/>
            <a:ext cx="7772400" cy="1463040"/>
          </a:xfrm>
        </p:spPr>
        <p:txBody>
          <a:bodyPr>
            <a:normAutofit/>
          </a:bodyPr>
          <a:lstStyle/>
          <a:p>
            <a:pPr algn="l"/>
            <a:r>
              <a:rPr lang="en-US" dirty="0" smtClean="0">
                <a:solidFill>
                  <a:schemeClr val="tx1"/>
                </a:solidFill>
              </a:rPr>
              <a:t>The </a:t>
            </a:r>
            <a:r>
              <a:rPr lang="en-US" dirty="0" err="1" smtClean="0">
                <a:solidFill>
                  <a:schemeClr val="tx1"/>
                </a:solidFill>
              </a:rPr>
              <a:t>mexican</a:t>
            </a:r>
            <a:r>
              <a:rPr lang="en-US" dirty="0" err="1" smtClean="0">
                <a:solidFill>
                  <a:schemeClr val="tx1"/>
                </a:solidFill>
              </a:rPr>
              <a:t>-american</a:t>
            </a:r>
            <a:r>
              <a:rPr lang="en-US" dirty="0" smtClean="0">
                <a:solidFill>
                  <a:schemeClr val="tx1"/>
                </a:solidFill>
              </a:rPr>
              <a:t> war, </a:t>
            </a:r>
            <a:br>
              <a:rPr lang="en-US" dirty="0" smtClean="0">
                <a:solidFill>
                  <a:schemeClr val="tx1"/>
                </a:solidFill>
              </a:rPr>
            </a:br>
            <a:r>
              <a:rPr lang="en-US" dirty="0" smtClean="0">
                <a:solidFill>
                  <a:schemeClr val="tx1"/>
                </a:solidFill>
              </a:rPr>
              <a:t>1846 - 1848</a:t>
            </a:r>
            <a:endParaRPr lang="en-US" dirty="0">
              <a:solidFill>
                <a:schemeClr val="tx1"/>
              </a:solidFill>
            </a:endParaRPr>
          </a:p>
        </p:txBody>
      </p:sp>
      <p:sp>
        <p:nvSpPr>
          <p:cNvPr id="3" name="Subtitle 2"/>
          <p:cNvSpPr>
            <a:spLocks noGrp="1"/>
          </p:cNvSpPr>
          <p:nvPr>
            <p:ph type="subTitle" idx="1"/>
          </p:nvPr>
        </p:nvSpPr>
        <p:spPr/>
        <p:txBody>
          <a:bodyPr/>
          <a:lstStyle/>
          <a:p>
            <a:r>
              <a:rPr lang="en-US" i="1" dirty="0" smtClean="0"/>
              <a:t>From Origins to Consequences…</a:t>
            </a:r>
            <a:endParaRPr lang="en-US" i="1"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8160" y="281236"/>
            <a:ext cx="6234332" cy="4071798"/>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75041">
            <a:off x="7278757" y="809444"/>
            <a:ext cx="4474796" cy="3015382"/>
          </a:xfrm>
          <a:prstGeom prst="rect">
            <a:avLst/>
          </a:prstGeom>
        </p:spPr>
      </p:pic>
    </p:spTree>
    <p:extLst>
      <p:ext uri="{BB962C8B-B14F-4D97-AF65-F5344CB8AC3E}">
        <p14:creationId xmlns:p14="http://schemas.microsoft.com/office/powerpoint/2010/main" val="21561157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rgbClr val="692325"/>
                </a:solidFill>
              </a:rPr>
              <a:t>The Three pronged Attack on Mexico, </a:t>
            </a:r>
            <a:br>
              <a:rPr lang="en-US" dirty="0" smtClean="0">
                <a:solidFill>
                  <a:srgbClr val="692325"/>
                </a:solidFill>
              </a:rPr>
            </a:br>
            <a:r>
              <a:rPr lang="en-US" dirty="0" smtClean="0">
                <a:solidFill>
                  <a:srgbClr val="692325"/>
                </a:solidFill>
              </a:rPr>
              <a:t>1846 - 1848</a:t>
            </a:r>
            <a:endParaRPr lang="en-US" dirty="0">
              <a:solidFill>
                <a:srgbClr val="692325"/>
              </a:solidFill>
            </a:endParaRPr>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715000" y="977675"/>
            <a:ext cx="5678488" cy="4874075"/>
          </a:xfrm>
        </p:spPr>
      </p:pic>
      <p:sp>
        <p:nvSpPr>
          <p:cNvPr id="6" name="Text Placeholder 5"/>
          <p:cNvSpPr>
            <a:spLocks noGrp="1"/>
          </p:cNvSpPr>
          <p:nvPr>
            <p:ph type="body" sz="half" idx="2"/>
          </p:nvPr>
        </p:nvSpPr>
        <p:spPr/>
        <p:txBody>
          <a:bodyPr/>
          <a:lstStyle/>
          <a:p>
            <a:pPr marL="285750" indent="-285750">
              <a:buFont typeface="Wingdings" panose="05000000000000000000" pitchFamily="2" charset="2"/>
              <a:buChar char="q"/>
            </a:pPr>
            <a:r>
              <a:rPr lang="en-US" dirty="0" smtClean="0"/>
              <a:t>The United States invaded Mexico from the Texas border and moved to the south, taking Monterrey and Buena Vista rapidly.</a:t>
            </a:r>
          </a:p>
          <a:p>
            <a:pPr marL="285750" indent="-285750">
              <a:buFont typeface="Wingdings" panose="05000000000000000000" pitchFamily="2" charset="2"/>
              <a:buChar char="q"/>
            </a:pPr>
            <a:endParaRPr lang="en-US" dirty="0"/>
          </a:p>
          <a:p>
            <a:pPr marL="285750" indent="-285750">
              <a:buFont typeface="Wingdings" panose="05000000000000000000" pitchFamily="2" charset="2"/>
              <a:buChar char="q"/>
            </a:pPr>
            <a:r>
              <a:rPr lang="en-US" dirty="0" smtClean="0"/>
              <a:t>A United States Naval expedition landed at Veracruz, Mexico and proceeded to attack Mexico City.  Mexico City fell in the autumn of 1847.</a:t>
            </a:r>
          </a:p>
          <a:p>
            <a:pPr marL="285750" indent="-285750">
              <a:buFont typeface="Wingdings" panose="05000000000000000000" pitchFamily="2" charset="2"/>
              <a:buChar char="q"/>
            </a:pPr>
            <a:endParaRPr lang="en-US" dirty="0"/>
          </a:p>
          <a:p>
            <a:pPr marL="285750" indent="-285750">
              <a:buFont typeface="Wingdings" panose="05000000000000000000" pitchFamily="2" charset="2"/>
              <a:buChar char="q"/>
            </a:pPr>
            <a:r>
              <a:rPr lang="en-US" dirty="0" smtClean="0"/>
              <a:t>The United States organized an expedition to seize California from the onset of the war, which was successful. </a:t>
            </a:r>
            <a:endParaRPr lang="en-US" dirty="0"/>
          </a:p>
        </p:txBody>
      </p:sp>
    </p:spTree>
    <p:extLst>
      <p:ext uri="{BB962C8B-B14F-4D97-AF65-F5344CB8AC3E}">
        <p14:creationId xmlns:p14="http://schemas.microsoft.com/office/powerpoint/2010/main" val="34578494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solidFill>
                  <a:srgbClr val="692325"/>
                </a:solidFill>
              </a:rPr>
              <a:t>Frederick Douglass condemned the war, which he believed was waged to spread Slavery.</a:t>
            </a:r>
            <a:endParaRPr lang="en-US" dirty="0">
              <a:solidFill>
                <a:srgbClr val="692325"/>
              </a:solidFill>
            </a:endParaRPr>
          </a:p>
        </p:txBody>
      </p:sp>
      <p:sp>
        <p:nvSpPr>
          <p:cNvPr id="6" name="Content Placeholder 5"/>
          <p:cNvSpPr>
            <a:spLocks noGrp="1"/>
          </p:cNvSpPr>
          <p:nvPr>
            <p:ph sz="half" idx="1"/>
          </p:nvPr>
        </p:nvSpPr>
        <p:spPr/>
        <p:txBody>
          <a:bodyPr>
            <a:normAutofit fontScale="92500"/>
          </a:bodyPr>
          <a:lstStyle/>
          <a:p>
            <a:r>
              <a:rPr lang="en-US" dirty="0" smtClean="0"/>
              <a:t>Frederick Douglass believed that the Mexican-American War was provoke in order to expand the slave territory of the United States.  He sympathized with the Mexicans for a variety of reasons, not the least of which was the fact that Mexico had forbidden slavery throughout their country in 1829 (including in Texas!) When Texas was annexed, Douglass – along with many Northerners and free-</a:t>
            </a:r>
            <a:r>
              <a:rPr lang="en-US" dirty="0" err="1" smtClean="0"/>
              <a:t>soilers</a:t>
            </a:r>
            <a:r>
              <a:rPr lang="en-US" dirty="0" smtClean="0"/>
              <a:t> – feared that four or more slave states might be carved from the region.  Now, he feared that even more Mexican land would become slave territory.</a:t>
            </a:r>
            <a:endParaRPr lang="en-US" dirty="0"/>
          </a:p>
        </p:txBody>
      </p:sp>
      <p:pic>
        <p:nvPicPr>
          <p:cNvPr id="9" name="Content Placeholder 8"/>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763085" y="2046530"/>
            <a:ext cx="3518054" cy="4175732"/>
          </a:xfrm>
        </p:spPr>
      </p:pic>
    </p:spTree>
    <p:extLst>
      <p:ext uri="{BB962C8B-B14F-4D97-AF65-F5344CB8AC3E}">
        <p14:creationId xmlns:p14="http://schemas.microsoft.com/office/powerpoint/2010/main" val="31645337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rgbClr val="692325"/>
                </a:solidFill>
              </a:rPr>
              <a:t>California’s bear flag republic</a:t>
            </a:r>
            <a:endParaRPr lang="en-US" dirty="0">
              <a:solidFill>
                <a:srgbClr val="692325"/>
              </a:solidFill>
            </a:endParaRPr>
          </a:p>
        </p:txBody>
      </p:sp>
      <p:pic>
        <p:nvPicPr>
          <p:cNvPr id="8" name="Picture Placeholder 7"/>
          <p:cNvPicPr>
            <a:picLocks noGrp="1" noChangeAspect="1"/>
          </p:cNvPicPr>
          <p:nvPr>
            <p:ph type="pic" idx="1"/>
          </p:nvPr>
        </p:nvPicPr>
        <p:blipFill>
          <a:blip r:embed="rId2">
            <a:extLst>
              <a:ext uri="{28A0092B-C50C-407E-A947-70E740481C1C}">
                <a14:useLocalDpi xmlns:a14="http://schemas.microsoft.com/office/drawing/2010/main" val="0"/>
              </a:ext>
            </a:extLst>
          </a:blip>
          <a:srcRect t="19953" b="19953"/>
          <a:stretch>
            <a:fillRect/>
          </a:stretch>
        </p:blipFill>
        <p:spPr/>
      </p:pic>
      <p:sp>
        <p:nvSpPr>
          <p:cNvPr id="7" name="Text Placeholder 6"/>
          <p:cNvSpPr>
            <a:spLocks noGrp="1"/>
          </p:cNvSpPr>
          <p:nvPr>
            <p:ph type="body" sz="half" idx="2"/>
          </p:nvPr>
        </p:nvSpPr>
        <p:spPr/>
        <p:txBody>
          <a:bodyPr>
            <a:normAutofit fontScale="92500" lnSpcReduction="20000"/>
          </a:bodyPr>
          <a:lstStyle/>
          <a:p>
            <a:r>
              <a:rPr lang="en-US" dirty="0" smtClean="0"/>
              <a:t>Stephen Kearny led a small force of Americans to seize California, where John C. Fremont – leader of an American militia – had already declared California an independent republic…</a:t>
            </a:r>
            <a:endParaRPr lang="en-US" dirty="0"/>
          </a:p>
        </p:txBody>
      </p:sp>
    </p:spTree>
    <p:extLst>
      <p:ext uri="{BB962C8B-B14F-4D97-AF65-F5344CB8AC3E}">
        <p14:creationId xmlns:p14="http://schemas.microsoft.com/office/powerpoint/2010/main" val="12066843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rgbClr val="692325"/>
                </a:solidFill>
              </a:rPr>
              <a:t>The Treaty of Guadalupe-hidalgo ends the war in 1848</a:t>
            </a:r>
            <a:endParaRPr lang="en-US" dirty="0">
              <a:solidFill>
                <a:srgbClr val="692325"/>
              </a:solidFill>
            </a:endParaRPr>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715000" y="1209566"/>
            <a:ext cx="5678488" cy="4410292"/>
          </a:xfrm>
        </p:spPr>
      </p:pic>
      <p:sp>
        <p:nvSpPr>
          <p:cNvPr id="7" name="Text Placeholder 6"/>
          <p:cNvSpPr>
            <a:spLocks noGrp="1"/>
          </p:cNvSpPr>
          <p:nvPr>
            <p:ph type="body" sz="half" idx="2"/>
          </p:nvPr>
        </p:nvSpPr>
        <p:spPr/>
        <p:txBody>
          <a:bodyPr/>
          <a:lstStyle/>
          <a:p>
            <a:pPr marL="285750" indent="-285750">
              <a:buFont typeface="Wingdings" panose="05000000000000000000" pitchFamily="2" charset="2"/>
              <a:buChar char="q"/>
            </a:pPr>
            <a:r>
              <a:rPr lang="en-US" dirty="0" smtClean="0"/>
              <a:t>Mexico ceded over 500,000 square miles of land including parts of present day New Mexico, Arizona, Colorado, Wyoming, Nevada, and California. </a:t>
            </a:r>
          </a:p>
          <a:p>
            <a:pPr marL="285750" indent="-285750">
              <a:buFont typeface="Wingdings" panose="05000000000000000000" pitchFamily="2" charset="2"/>
              <a:buChar char="q"/>
            </a:pPr>
            <a:r>
              <a:rPr lang="en-US" dirty="0" smtClean="0"/>
              <a:t>Mexico accepted the boundary between Texas and Mexico as the Rio Grande River, as the United States had insisted before the conflict.</a:t>
            </a:r>
          </a:p>
          <a:p>
            <a:pPr marL="285750" indent="-285750">
              <a:buFont typeface="Wingdings" panose="05000000000000000000" pitchFamily="2" charset="2"/>
              <a:buChar char="q"/>
            </a:pPr>
            <a:r>
              <a:rPr lang="en-US" dirty="0" smtClean="0"/>
              <a:t>The United States paid Mexico approximately $18.25 Million for the land and forgave some Mexican debts owed to Texans.</a:t>
            </a:r>
          </a:p>
          <a:p>
            <a:pPr marL="285750" indent="-285750">
              <a:buFont typeface="Wingdings" panose="05000000000000000000" pitchFamily="2" charset="2"/>
              <a:buChar char="q"/>
            </a:pPr>
            <a:endParaRPr lang="en-US" dirty="0"/>
          </a:p>
        </p:txBody>
      </p:sp>
    </p:spTree>
    <p:extLst>
      <p:ext uri="{BB962C8B-B14F-4D97-AF65-F5344CB8AC3E}">
        <p14:creationId xmlns:p14="http://schemas.microsoft.com/office/powerpoint/2010/main" val="35073485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rgbClr val="692325"/>
                </a:solidFill>
              </a:rPr>
              <a:t>Opponents of the Annexation of Texas</a:t>
            </a:r>
            <a:endParaRPr lang="en-US" dirty="0">
              <a:solidFill>
                <a:srgbClr val="692325"/>
              </a:solidFill>
            </a:endParaRPr>
          </a:p>
        </p:txBody>
      </p:sp>
      <p:sp>
        <p:nvSpPr>
          <p:cNvPr id="5" name="Content Placeholder 4"/>
          <p:cNvSpPr>
            <a:spLocks noGrp="1"/>
          </p:cNvSpPr>
          <p:nvPr>
            <p:ph sz="half" idx="1"/>
          </p:nvPr>
        </p:nvSpPr>
        <p:spPr/>
        <p:txBody>
          <a:bodyPr>
            <a:normAutofit lnSpcReduction="10000"/>
          </a:bodyPr>
          <a:lstStyle/>
          <a:p>
            <a:r>
              <a:rPr lang="en-US" b="1" u="sng" dirty="0" smtClean="0"/>
              <a:t>Mexico</a:t>
            </a:r>
            <a:r>
              <a:rPr lang="en-US" dirty="0" smtClean="0"/>
              <a:t>: </a:t>
            </a:r>
          </a:p>
          <a:p>
            <a:r>
              <a:rPr lang="en-US" dirty="0" smtClean="0"/>
              <a:t>The most outspoken opponent of the annexation of Texas was undoubtedly the sovereign nation of Mexico, which still considered Texas a part of their nation.</a:t>
            </a:r>
          </a:p>
          <a:p>
            <a:r>
              <a:rPr lang="en-US" b="1" u="sng" dirty="0" smtClean="0"/>
              <a:t>Anti-Slavery Northerners: </a:t>
            </a:r>
          </a:p>
          <a:p>
            <a:r>
              <a:rPr lang="en-US" dirty="0" smtClean="0"/>
              <a:t>Northerners – especially Whigs, but also free soil Democrats – opposed the annexation of Texas as well.  This was largely because they saw in Texas a new slave state, and perhaps more than one!</a:t>
            </a:r>
            <a:endParaRPr lang="en-US" dirty="0"/>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rot="21257792">
            <a:off x="6029629" y="2001104"/>
            <a:ext cx="2765631" cy="3942495"/>
          </a:xfr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59932" y="1714499"/>
            <a:ext cx="3074818" cy="3947747"/>
          </a:xfrm>
          <a:prstGeom prst="rect">
            <a:avLst/>
          </a:prstGeom>
        </p:spPr>
      </p:pic>
    </p:spTree>
    <p:extLst>
      <p:ext uri="{BB962C8B-B14F-4D97-AF65-F5344CB8AC3E}">
        <p14:creationId xmlns:p14="http://schemas.microsoft.com/office/powerpoint/2010/main" val="41246141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692325"/>
                </a:solidFill>
              </a:rPr>
              <a:t>The issue of slavery divided the party</a:t>
            </a:r>
            <a:endParaRPr lang="en-US" dirty="0">
              <a:solidFill>
                <a:srgbClr val="692325"/>
              </a:solidFill>
            </a:endParaRPr>
          </a:p>
        </p:txBody>
      </p:sp>
      <p:sp>
        <p:nvSpPr>
          <p:cNvPr id="3" name="Content Placeholder 2"/>
          <p:cNvSpPr>
            <a:spLocks noGrp="1"/>
          </p:cNvSpPr>
          <p:nvPr>
            <p:ph sz="half" idx="1"/>
          </p:nvPr>
        </p:nvSpPr>
        <p:spPr>
          <a:xfrm>
            <a:off x="1059298" y="2203939"/>
            <a:ext cx="4754880" cy="4023360"/>
          </a:xfrm>
        </p:spPr>
        <p:txBody>
          <a:bodyPr>
            <a:normAutofit lnSpcReduction="10000"/>
          </a:bodyPr>
          <a:lstStyle/>
          <a:p>
            <a:r>
              <a:rPr lang="en-US" dirty="0" smtClean="0"/>
              <a:t>Both Martin Van Buren and Henry Clay refused to state with any clarity that they would annex Texas while they were running for President in 1844.  As a result, they lost out.  Van Buren – who would go on to run for President as a Free-</a:t>
            </a:r>
            <a:r>
              <a:rPr lang="en-US" dirty="0" err="1" smtClean="0"/>
              <a:t>Soiler</a:t>
            </a:r>
            <a:r>
              <a:rPr lang="en-US" dirty="0" smtClean="0"/>
              <a:t> – lost out on the Democratic nomination to “dark horse” candidate James K. Polk.  Clay, meanwhile, would lose the election.  The principle reason: American favored expansion and considered it our “Manifest Destiny” to control the future of the West, including Texas.  Slavery or no slavery!</a:t>
            </a:r>
            <a:endParaRPr lang="en-US" dirty="0"/>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rot="391677">
            <a:off x="6372693" y="1782323"/>
            <a:ext cx="3756046" cy="4877982"/>
          </a:xfrm>
        </p:spPr>
      </p:pic>
    </p:spTree>
    <p:extLst>
      <p:ext uri="{BB962C8B-B14F-4D97-AF65-F5344CB8AC3E}">
        <p14:creationId xmlns:p14="http://schemas.microsoft.com/office/powerpoint/2010/main" val="12400272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692325"/>
                </a:solidFill>
              </a:rPr>
              <a:t>The free-soil party: The Liberty party</a:t>
            </a:r>
            <a:endParaRPr lang="en-US" dirty="0">
              <a:solidFill>
                <a:srgbClr val="692325"/>
              </a:solidFill>
            </a:endParaRPr>
          </a:p>
        </p:txBody>
      </p:sp>
      <p:sp>
        <p:nvSpPr>
          <p:cNvPr id="3" name="Content Placeholder 2"/>
          <p:cNvSpPr>
            <a:spLocks noGrp="1"/>
          </p:cNvSpPr>
          <p:nvPr>
            <p:ph sz="half" idx="1"/>
          </p:nvPr>
        </p:nvSpPr>
        <p:spPr/>
        <p:txBody>
          <a:bodyPr/>
          <a:lstStyle/>
          <a:p>
            <a:r>
              <a:rPr lang="en-US" dirty="0" smtClean="0"/>
              <a:t>When Henry Clay announced that he </a:t>
            </a:r>
            <a:r>
              <a:rPr lang="en-US" i="1" u="sng" dirty="0" smtClean="0"/>
              <a:t>would</a:t>
            </a:r>
            <a:r>
              <a:rPr lang="en-US" dirty="0" smtClean="0"/>
              <a:t> support the annexation of Texas in on uncertain terms, he lost the support of a small percentage of his own party, the Whigs.  While it may not have been a huge number of votes, they were critical to Clay’s plan for victory.  He lost several states’ electoral college votes because some of his former supporters chose to support the Liberty Party – which opposed slavery and opposed the annexation of Texas.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rot="643115">
            <a:off x="6511644" y="2008479"/>
            <a:ext cx="3640540" cy="4550675"/>
          </a:xfrm>
        </p:spPr>
      </p:pic>
    </p:spTree>
    <p:extLst>
      <p:ext uri="{BB962C8B-B14F-4D97-AF65-F5344CB8AC3E}">
        <p14:creationId xmlns:p14="http://schemas.microsoft.com/office/powerpoint/2010/main" val="39047844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692325"/>
                </a:solidFill>
              </a:rPr>
              <a:t>“Fifty-four Forty or fight!”</a:t>
            </a:r>
            <a:endParaRPr lang="en-US" dirty="0">
              <a:solidFill>
                <a:srgbClr val="692325"/>
              </a:solidFill>
            </a:endParaRPr>
          </a:p>
        </p:txBody>
      </p:sp>
      <p:sp>
        <p:nvSpPr>
          <p:cNvPr id="3" name="Content Placeholder 2"/>
          <p:cNvSpPr>
            <a:spLocks noGrp="1"/>
          </p:cNvSpPr>
          <p:nvPr>
            <p:ph sz="half" idx="1"/>
          </p:nvPr>
        </p:nvSpPr>
        <p:spPr/>
        <p:txBody>
          <a:bodyPr>
            <a:normAutofit fontScale="92500"/>
          </a:bodyPr>
          <a:lstStyle/>
          <a:p>
            <a:r>
              <a:rPr lang="en-US" dirty="0" smtClean="0"/>
              <a:t>The jingoist campaign slogan of James K. Polk was “Fifty-Four Forty or Fight!”  It was a direct threat to England, with whom the United States had peacefully occupied the Oregon Territory since 1818…  Polk demanded that England cede all territory in the Oregon Country to the United States, and threatened war if they did not give up.  Happily, after the war, Polk would ease off this demand.  James Buchanan, his Secretary of State, would negotiate a treaty with England in which the US retained the Southern portion of the Oregon Country, and the English would retain the northern parts.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989638" y="2312333"/>
            <a:ext cx="4754562" cy="3970059"/>
          </a:xfrm>
        </p:spPr>
      </p:pic>
    </p:spTree>
    <p:extLst>
      <p:ext uri="{BB962C8B-B14F-4D97-AF65-F5344CB8AC3E}">
        <p14:creationId xmlns:p14="http://schemas.microsoft.com/office/powerpoint/2010/main" val="29672827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692325"/>
                </a:solidFill>
              </a:rPr>
              <a:t>President John Tyler of Virginia</a:t>
            </a:r>
            <a:endParaRPr lang="en-US" dirty="0">
              <a:solidFill>
                <a:srgbClr val="692325"/>
              </a:solidFill>
            </a:endParaRPr>
          </a:p>
        </p:txBody>
      </p:sp>
      <p:sp>
        <p:nvSpPr>
          <p:cNvPr id="3" name="Content Placeholder 2"/>
          <p:cNvSpPr>
            <a:spLocks noGrp="1"/>
          </p:cNvSpPr>
          <p:nvPr>
            <p:ph sz="half" idx="1"/>
          </p:nvPr>
        </p:nvSpPr>
        <p:spPr/>
        <p:txBody>
          <a:bodyPr/>
          <a:lstStyle/>
          <a:p>
            <a:r>
              <a:rPr lang="en-US" dirty="0" smtClean="0"/>
              <a:t>It was President John Tyler of Virginia who formally annexed Texas in 1845 – at the tale end of his accidental Presidency.  Tyler insisted that the boundary between the United States and Mexico was now the Rio Grande River.  Mexicans insisted that Texas’ border had always been at the Nueces River, hundreds of miles farther north.  Mexico objected to the annexation of Texas no matter where the boundary was – but the Rio Grande as the border added insult to injury.</a:t>
            </a:r>
            <a:endParaRPr lang="en-US" dirty="0"/>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670370" y="2043967"/>
            <a:ext cx="3493539" cy="4403907"/>
          </a:xfrm>
        </p:spPr>
      </p:pic>
    </p:spTree>
    <p:extLst>
      <p:ext uri="{BB962C8B-B14F-4D97-AF65-F5344CB8AC3E}">
        <p14:creationId xmlns:p14="http://schemas.microsoft.com/office/powerpoint/2010/main" val="11357072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692325"/>
                </a:solidFill>
              </a:rPr>
              <a:t>The rebuffed offer of John Slidell</a:t>
            </a:r>
            <a:endParaRPr lang="en-US" dirty="0">
              <a:solidFill>
                <a:srgbClr val="692325"/>
              </a:solidFill>
            </a:endParaRPr>
          </a:p>
        </p:txBody>
      </p:sp>
      <p:sp>
        <p:nvSpPr>
          <p:cNvPr id="3" name="Content Placeholder 2"/>
          <p:cNvSpPr>
            <a:spLocks noGrp="1"/>
          </p:cNvSpPr>
          <p:nvPr>
            <p:ph sz="half" idx="1"/>
          </p:nvPr>
        </p:nvSpPr>
        <p:spPr/>
        <p:txBody>
          <a:bodyPr/>
          <a:lstStyle/>
          <a:p>
            <a:r>
              <a:rPr lang="en-US" dirty="0" smtClean="0"/>
              <a:t>John Slidell was sent to Mexico by President James K. Polk in order to acquire California.  He offered millions of dollars for the land – but ever at that, it was a low-ball offer.  (He offered about $25 Million.  At the end of the Mexican-American War, Mexico would lose California and all of the Mexican Cession for just $20 Million.)  Polk was angered that Mexican government officials refused to meet with Slidell, and that they imprisoned him when he refused to leave the country.</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rot="381550">
            <a:off x="6350550" y="2041769"/>
            <a:ext cx="4211942" cy="4230745"/>
          </a:xfrm>
        </p:spPr>
      </p:pic>
    </p:spTree>
    <p:extLst>
      <p:ext uri="{BB962C8B-B14F-4D97-AF65-F5344CB8AC3E}">
        <p14:creationId xmlns:p14="http://schemas.microsoft.com/office/powerpoint/2010/main" val="13373860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692325"/>
                </a:solidFill>
              </a:rPr>
              <a:t>General </a:t>
            </a:r>
            <a:r>
              <a:rPr lang="en-US" dirty="0" err="1" smtClean="0">
                <a:solidFill>
                  <a:srgbClr val="692325"/>
                </a:solidFill>
              </a:rPr>
              <a:t>zachary</a:t>
            </a:r>
            <a:r>
              <a:rPr lang="en-US" dirty="0" smtClean="0">
                <a:solidFill>
                  <a:srgbClr val="692325"/>
                </a:solidFill>
              </a:rPr>
              <a:t> </a:t>
            </a:r>
            <a:r>
              <a:rPr lang="en-US" dirty="0" err="1" smtClean="0">
                <a:solidFill>
                  <a:srgbClr val="692325"/>
                </a:solidFill>
              </a:rPr>
              <a:t>taylor</a:t>
            </a:r>
            <a:r>
              <a:rPr lang="en-US" dirty="0" smtClean="0">
                <a:solidFill>
                  <a:srgbClr val="692325"/>
                </a:solidFill>
              </a:rPr>
              <a:t> provokes war</a:t>
            </a:r>
            <a:endParaRPr lang="en-US" dirty="0">
              <a:solidFill>
                <a:srgbClr val="692325"/>
              </a:solidFill>
            </a:endParaRPr>
          </a:p>
        </p:txBody>
      </p:sp>
      <p:sp>
        <p:nvSpPr>
          <p:cNvPr id="3" name="Content Placeholder 2"/>
          <p:cNvSpPr>
            <a:spLocks noGrp="1"/>
          </p:cNvSpPr>
          <p:nvPr>
            <p:ph sz="half" idx="1"/>
          </p:nvPr>
        </p:nvSpPr>
        <p:spPr/>
        <p:txBody>
          <a:bodyPr/>
          <a:lstStyle/>
          <a:p>
            <a:r>
              <a:rPr lang="en-US" dirty="0" smtClean="0"/>
              <a:t>James K. Polk essentially gave Zachary Taylor the order to provoke the Mexican-American War.  Polk ordered Taylor to march into the disputed territory between the Nueces River and the Rio Grande along the border between Texas and Mexico.  Indeed, Taylor’s men sought out the Mexican Army.  When shots were exchanged, Polk insisted that this was justification for war, and went before Congress to seek a formal declaration.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353940" y="1863970"/>
            <a:ext cx="3458275" cy="4504919"/>
          </a:xfrm>
        </p:spPr>
      </p:pic>
    </p:spTree>
    <p:extLst>
      <p:ext uri="{BB962C8B-B14F-4D97-AF65-F5344CB8AC3E}">
        <p14:creationId xmlns:p14="http://schemas.microsoft.com/office/powerpoint/2010/main" val="25651400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22031" y="4971860"/>
            <a:ext cx="7772400" cy="1463040"/>
          </a:xfrm>
        </p:spPr>
        <p:txBody>
          <a:bodyPr>
            <a:normAutofit fontScale="90000"/>
          </a:bodyPr>
          <a:lstStyle/>
          <a:p>
            <a:pPr algn="l"/>
            <a:r>
              <a:rPr lang="en-US" dirty="0" smtClean="0">
                <a:solidFill>
                  <a:srgbClr val="692325"/>
                </a:solidFill>
              </a:rPr>
              <a:t>Congress Declared War against Mexico in 1846 – with very few dissenting votes.</a:t>
            </a:r>
            <a:endParaRPr lang="en-US" dirty="0">
              <a:solidFill>
                <a:srgbClr val="692325"/>
              </a:solidFill>
            </a:endParaRPr>
          </a:p>
        </p:txBody>
      </p:sp>
      <p:sp>
        <p:nvSpPr>
          <p:cNvPr id="6" name="Text Placeholder 5"/>
          <p:cNvSpPr>
            <a:spLocks noGrp="1"/>
          </p:cNvSpPr>
          <p:nvPr>
            <p:ph type="body" idx="1"/>
          </p:nvPr>
        </p:nvSpPr>
        <p:spPr/>
        <p:txBody>
          <a:bodyPr/>
          <a:lstStyle/>
          <a:p>
            <a:r>
              <a:rPr lang="en-US" dirty="0" smtClean="0"/>
              <a:t>The Senate voted 40 – 2 in favor of war with Mexico.  The House of Representatives voted to declare war 174 – 14. </a:t>
            </a:r>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83035" y="488594"/>
            <a:ext cx="5375519" cy="4025189"/>
          </a:xfrm>
          <a:prstGeom prst="rect">
            <a:avLst/>
          </a:prstGeom>
        </p:spPr>
      </p:pic>
    </p:spTree>
    <p:extLst>
      <p:ext uri="{BB962C8B-B14F-4D97-AF65-F5344CB8AC3E}">
        <p14:creationId xmlns:p14="http://schemas.microsoft.com/office/powerpoint/2010/main" val="290738876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gral">
  <a:themeElements>
    <a:clrScheme name="Integral">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125000"/>
              </a:schemeClr>
              <a:schemeClr val="phClr">
                <a:tint val="92000"/>
                <a:shade val="70000"/>
                <a:satMod val="110000"/>
              </a:schemeClr>
            </a:duotone>
          </a:blip>
          <a:tile tx="0" ty="0" sx="22000" sy="22000" flip="none" algn="tl"/>
        </a:blipFill>
      </a:bgFillStyleLst>
    </a:fmtScheme>
  </a:themeElements>
  <a:objectDefaults/>
  <a:extraClrSchemeLst/>
  <a:extLst>
    <a:ext uri="{05A4C25C-085E-4340-85A3-A5531E510DB2}">
      <thm15:themeFamily xmlns:thm15="http://schemas.microsoft.com/office/thememl/2012/main" xmlns="" name="Integral" id="{3577F8C9-A904-41D8-97D2-FD898F53F20E}" vid="{E736489A-00C3-4E0A-AAA8-D4D3127BA5B3}"/>
    </a:ext>
  </a:extLst>
</a:theme>
</file>

<file path=docProps/app.xml><?xml version="1.0" encoding="utf-8"?>
<Properties xmlns="http://schemas.openxmlformats.org/officeDocument/2006/extended-properties" xmlns:vt="http://schemas.openxmlformats.org/officeDocument/2006/docPropsVTypes">
  <Template>Integral</Template>
  <TotalTime>115</TotalTime>
  <Words>1027</Words>
  <Application>Microsoft Office PowerPoint</Application>
  <PresentationFormat>Custom</PresentationFormat>
  <Paragraphs>35</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Integral</vt:lpstr>
      <vt:lpstr>The mexican-american war,  1846 - 1848</vt:lpstr>
      <vt:lpstr>Opponents of the Annexation of Texas</vt:lpstr>
      <vt:lpstr>The issue of slavery divided the party</vt:lpstr>
      <vt:lpstr>The free-soil party: The Liberty party</vt:lpstr>
      <vt:lpstr>“Fifty-four Forty or fight!”</vt:lpstr>
      <vt:lpstr>President John Tyler of Virginia</vt:lpstr>
      <vt:lpstr>The rebuffed offer of John Slidell</vt:lpstr>
      <vt:lpstr>General zachary taylor provokes war</vt:lpstr>
      <vt:lpstr>Congress Declared War against Mexico in 1846 – with very few dissenting votes.</vt:lpstr>
      <vt:lpstr>The Three pronged Attack on Mexico,  1846 - 1848</vt:lpstr>
      <vt:lpstr>Frederick Douglass condemned the war, which he believed was waged to spread Slavery.</vt:lpstr>
      <vt:lpstr>California’s bear flag republic</vt:lpstr>
      <vt:lpstr>The Treaty of Guadalupe-hidalgo ends the war in 1848</vt:lpstr>
    </vt:vector>
  </TitlesOfParts>
  <Company>Virginia Beach City Public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Manifest Destiny:  Matcher and Chronological Order worksheets</dc:title>
  <dc:creator>Adam Henry</dc:creator>
  <cp:lastModifiedBy>Adam</cp:lastModifiedBy>
  <cp:revision>14</cp:revision>
  <dcterms:created xsi:type="dcterms:W3CDTF">2014-12-03T16:19:38Z</dcterms:created>
  <dcterms:modified xsi:type="dcterms:W3CDTF">2014-12-04T01:56:18Z</dcterms:modified>
</cp:coreProperties>
</file>